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71" r:id="rId4"/>
    <p:sldId id="274" r:id="rId5"/>
    <p:sldId id="279" r:id="rId6"/>
    <p:sldId id="298" r:id="rId7"/>
    <p:sldId id="299" r:id="rId8"/>
    <p:sldId id="262" r:id="rId9"/>
    <p:sldId id="296" r:id="rId10"/>
    <p:sldId id="263" r:id="rId11"/>
    <p:sldId id="293" r:id="rId12"/>
    <p:sldId id="264" r:id="rId13"/>
    <p:sldId id="290" r:id="rId14"/>
    <p:sldId id="265" r:id="rId15"/>
    <p:sldId id="267" r:id="rId16"/>
    <p:sldId id="270" r:id="rId17"/>
    <p:sldId id="269" r:id="rId18"/>
    <p:sldId id="295" r:id="rId19"/>
    <p:sldId id="291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olo" id="{E8AA01C7-44D1-494D-AAA2-216FA2723EFA}">
          <p14:sldIdLst>
            <p14:sldId id="256"/>
          </p14:sldIdLst>
        </p14:section>
        <p14:section name="Introduzione" id="{25E468A1-70CF-4EDA-A84F-391A2556A1F6}">
          <p14:sldIdLst>
            <p14:sldId id="268"/>
          </p14:sldIdLst>
        </p14:section>
        <p14:section name="Generazione video fake" id="{458D7919-3B6A-4E70-A89B-BEF235E0E7AB}">
          <p14:sldIdLst>
            <p14:sldId id="271"/>
            <p14:sldId id="274"/>
          </p14:sldIdLst>
        </p14:section>
        <p14:section name="Raccolta dati" id="{BC8D6231-73D6-4550-9400-97AF67F4DC91}">
          <p14:sldIdLst>
            <p14:sldId id="279"/>
          </p14:sldIdLst>
        </p14:section>
        <p14:section name="Analilsi dei dati acquisiti" id="{F38725E1-4595-40EB-BC33-D1F85C996D99}">
          <p14:sldIdLst>
            <p14:sldId id="298"/>
            <p14:sldId id="299"/>
            <p14:sldId id="262"/>
            <p14:sldId id="296"/>
            <p14:sldId id="263"/>
            <p14:sldId id="293"/>
            <p14:sldId id="264"/>
            <p14:sldId id="290"/>
          </p14:sldIdLst>
        </p14:section>
        <p14:section name="Conclusioni" id="{E765F55B-A5CC-4FEB-9535-9BAF023240EC}">
          <p14:sldIdLst>
            <p14:sldId id="265"/>
            <p14:sldId id="267"/>
            <p14:sldId id="270"/>
            <p14:sldId id="269"/>
            <p14:sldId id="295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1FF5CD-3C6F-457F-A945-A141C06A6673}" v="1235" dt="2025-04-10T10:46:24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Coscia" userId="S::federico.coscia1@studenti.unimi.it::a520e045-d041-4bc9-b0dd-3ae1d49014b8" providerId="AD" clId="Web-{42AA4AEF-6496-BB44-4DB6-9424CA1E086A}"/>
    <pc:docChg chg="modSld">
      <pc:chgData name="Federico Coscia" userId="S::federico.coscia1@studenti.unimi.it::a520e045-d041-4bc9-b0dd-3ae1d49014b8" providerId="AD" clId="Web-{42AA4AEF-6496-BB44-4DB6-9424CA1E086A}" dt="2025-04-03T16:55:39.265" v="2"/>
      <pc:docMkLst>
        <pc:docMk/>
      </pc:docMkLst>
      <pc:sldChg chg="delSp modSp">
        <pc:chgData name="Federico Coscia" userId="S::federico.coscia1@studenti.unimi.it::a520e045-d041-4bc9-b0dd-3ae1d49014b8" providerId="AD" clId="Web-{42AA4AEF-6496-BB44-4DB6-9424CA1E086A}" dt="2025-04-03T16:55:39.265" v="2"/>
        <pc:sldMkLst>
          <pc:docMk/>
          <pc:sldMk cId="3962583941" sldId="256"/>
        </pc:sldMkLst>
      </pc:sldChg>
    </pc:docChg>
  </pc:docChgLst>
  <pc:docChgLst>
    <pc:chgData name="Federico Coscia" userId="S::federico.coscia1@studenti.unimi.it::a520e045-d041-4bc9-b0dd-3ae1d49014b8" providerId="AD" clId="Web-{3A083659-C74F-C293-7EEC-7C069400A863}"/>
    <pc:docChg chg="modSld">
      <pc:chgData name="Federico Coscia" userId="S::federico.coscia1@studenti.unimi.it::a520e045-d041-4bc9-b0dd-3ae1d49014b8" providerId="AD" clId="Web-{3A083659-C74F-C293-7EEC-7C069400A863}" dt="2025-04-03T16:55:13.653" v="23" actId="1076"/>
      <pc:docMkLst>
        <pc:docMk/>
      </pc:docMkLst>
      <pc:sldChg chg="addSp delSp modSp">
        <pc:chgData name="Federico Coscia" userId="S::federico.coscia1@studenti.unimi.it::a520e045-d041-4bc9-b0dd-3ae1d49014b8" providerId="AD" clId="Web-{3A083659-C74F-C293-7EEC-7C069400A863}" dt="2025-04-03T16:55:13.653" v="23" actId="1076"/>
        <pc:sldMkLst>
          <pc:docMk/>
          <pc:sldMk cId="3962583941" sldId="256"/>
        </pc:sldMkLst>
      </pc:sldChg>
    </pc:docChg>
  </pc:docChgLst>
  <pc:docChgLst>
    <pc:chgData name="Federico Coscia" userId="a520e045-d041-4bc9-b0dd-3ae1d49014b8" providerId="ADAL" clId="{AA1FF5CD-3C6F-457F-A945-A141C06A6673}"/>
    <pc:docChg chg="undo redo custSel addSld delSld modSld sldOrd addSection delSection modSection">
      <pc:chgData name="Federico Coscia" userId="a520e045-d041-4bc9-b0dd-3ae1d49014b8" providerId="ADAL" clId="{AA1FF5CD-3C6F-457F-A945-A141C06A6673}" dt="2025-04-10T10:50:33.429" v="23788"/>
      <pc:docMkLst>
        <pc:docMk/>
      </pc:docMkLst>
      <pc:sldChg chg="addSp modSp mod">
        <pc:chgData name="Federico Coscia" userId="a520e045-d041-4bc9-b0dd-3ae1d49014b8" providerId="ADAL" clId="{AA1FF5CD-3C6F-457F-A945-A141C06A6673}" dt="2025-04-04T09:15:33.255" v="294" actId="20577"/>
        <pc:sldMkLst>
          <pc:docMk/>
          <pc:sldMk cId="3962583941" sldId="256"/>
        </pc:sldMkLst>
        <pc:spChg chg="mod">
          <ac:chgData name="Federico Coscia" userId="a520e045-d041-4bc9-b0dd-3ae1d49014b8" providerId="ADAL" clId="{AA1FF5CD-3C6F-457F-A945-A141C06A6673}" dt="2025-04-04T09:11:32.739" v="119" actId="242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Federico Coscia" userId="a520e045-d041-4bc9-b0dd-3ae1d49014b8" providerId="ADAL" clId="{AA1FF5CD-3C6F-457F-A945-A141C06A6673}" dt="2025-04-04T09:12:27.618" v="261" actId="27636"/>
          <ac:spMkLst>
            <pc:docMk/>
            <pc:sldMk cId="3962583941" sldId="256"/>
            <ac:spMk id="3" creationId="{00000000-0000-0000-0000-000000000000}"/>
          </ac:spMkLst>
        </pc:spChg>
        <pc:spChg chg="add mod">
          <ac:chgData name="Federico Coscia" userId="a520e045-d041-4bc9-b0dd-3ae1d49014b8" providerId="ADAL" clId="{AA1FF5CD-3C6F-457F-A945-A141C06A6673}" dt="2025-04-04T09:15:33.255" v="294" actId="20577"/>
          <ac:spMkLst>
            <pc:docMk/>
            <pc:sldMk cId="3962583941" sldId="256"/>
            <ac:spMk id="4" creationId="{5E82463E-2A44-EDBD-192F-63E6639D3EFD}"/>
          </ac:spMkLst>
        </pc:spChg>
      </pc:sldChg>
      <pc:sldChg chg="addSp delSp modSp new del mod ord modClrScheme chgLayout">
        <pc:chgData name="Federico Coscia" userId="a520e045-d041-4bc9-b0dd-3ae1d49014b8" providerId="ADAL" clId="{AA1FF5CD-3C6F-457F-A945-A141C06A6673}" dt="2025-04-04T13:58:37.432" v="5510" actId="47"/>
        <pc:sldMkLst>
          <pc:docMk/>
          <pc:sldMk cId="2729941815" sldId="257"/>
        </pc:sldMkLst>
      </pc:sldChg>
      <pc:sldChg chg="addSp delSp modSp new add del mod">
        <pc:chgData name="Federico Coscia" userId="a520e045-d041-4bc9-b0dd-3ae1d49014b8" providerId="ADAL" clId="{AA1FF5CD-3C6F-457F-A945-A141C06A6673}" dt="2025-04-08T13:06:09.547" v="18219" actId="47"/>
        <pc:sldMkLst>
          <pc:docMk/>
          <pc:sldMk cId="629759513" sldId="258"/>
        </pc:sldMkLst>
      </pc:sldChg>
      <pc:sldChg chg="addSp delSp modSp new del mod ord modClrScheme modAnim chgLayout">
        <pc:chgData name="Federico Coscia" userId="a520e045-d041-4bc9-b0dd-3ae1d49014b8" providerId="ADAL" clId="{AA1FF5CD-3C6F-457F-A945-A141C06A6673}" dt="2025-04-08T13:30:48.515" v="19426" actId="47"/>
        <pc:sldMkLst>
          <pc:docMk/>
          <pc:sldMk cId="139059591" sldId="259"/>
        </pc:sldMkLst>
      </pc:sldChg>
      <pc:sldChg chg="addSp delSp modSp new del mod setBg">
        <pc:chgData name="Federico Coscia" userId="a520e045-d041-4bc9-b0dd-3ae1d49014b8" providerId="ADAL" clId="{AA1FF5CD-3C6F-457F-A945-A141C06A6673}" dt="2025-04-08T13:06:10.556" v="18220" actId="47"/>
        <pc:sldMkLst>
          <pc:docMk/>
          <pc:sldMk cId="2872044149" sldId="260"/>
        </pc:sldMkLst>
      </pc:sldChg>
      <pc:sldChg chg="addSp delSp modSp new del mod">
        <pc:chgData name="Federico Coscia" userId="a520e045-d041-4bc9-b0dd-3ae1d49014b8" providerId="ADAL" clId="{AA1FF5CD-3C6F-457F-A945-A141C06A6673}" dt="2025-04-06T14:45:04.395" v="12804" actId="47"/>
        <pc:sldMkLst>
          <pc:docMk/>
          <pc:sldMk cId="3452167825" sldId="261"/>
        </pc:sldMkLst>
      </pc:sldChg>
      <pc:sldChg chg="addSp delSp modSp new mod ord modAnim">
        <pc:chgData name="Federico Coscia" userId="a520e045-d041-4bc9-b0dd-3ae1d49014b8" providerId="ADAL" clId="{AA1FF5CD-3C6F-457F-A945-A141C06A6673}" dt="2025-04-10T08:23:07.580" v="23686"/>
        <pc:sldMkLst>
          <pc:docMk/>
          <pc:sldMk cId="2362218232" sldId="262"/>
        </pc:sldMkLst>
        <pc:spChg chg="mod">
          <ac:chgData name="Federico Coscia" userId="a520e045-d041-4bc9-b0dd-3ae1d49014b8" providerId="ADAL" clId="{AA1FF5CD-3C6F-457F-A945-A141C06A6673}" dt="2025-04-04T09:20:54.339" v="532" actId="20577"/>
          <ac:spMkLst>
            <pc:docMk/>
            <pc:sldMk cId="2362218232" sldId="262"/>
            <ac:spMk id="2" creationId="{A35A214C-6AC6-FC68-FE72-DD48B24C1049}"/>
          </ac:spMkLst>
        </pc:spChg>
        <pc:spChg chg="add mod">
          <ac:chgData name="Federico Coscia" userId="a520e045-d041-4bc9-b0dd-3ae1d49014b8" providerId="ADAL" clId="{AA1FF5CD-3C6F-457F-A945-A141C06A6673}" dt="2025-04-07T16:03:10.209" v="17850" actId="404"/>
          <ac:spMkLst>
            <pc:docMk/>
            <pc:sldMk cId="2362218232" sldId="262"/>
            <ac:spMk id="8" creationId="{67D1F3E9-DBB5-93F9-7411-925C0FCE4C27}"/>
          </ac:spMkLst>
        </pc:spChg>
        <pc:spChg chg="add mod">
          <ac:chgData name="Federico Coscia" userId="a520e045-d041-4bc9-b0dd-3ae1d49014b8" providerId="ADAL" clId="{AA1FF5CD-3C6F-457F-A945-A141C06A6673}" dt="2025-04-07T15:56:01.165" v="17739" actId="164"/>
          <ac:spMkLst>
            <pc:docMk/>
            <pc:sldMk cId="2362218232" sldId="262"/>
            <ac:spMk id="9" creationId="{12755ED7-6B96-439B-9486-3448884467DA}"/>
          </ac:spMkLst>
        </pc:spChg>
        <pc:spChg chg="add mod">
          <ac:chgData name="Federico Coscia" userId="a520e045-d041-4bc9-b0dd-3ae1d49014b8" providerId="ADAL" clId="{AA1FF5CD-3C6F-457F-A945-A141C06A6673}" dt="2025-04-07T16:04:20.492" v="17982" actId="20577"/>
          <ac:spMkLst>
            <pc:docMk/>
            <pc:sldMk cId="2362218232" sldId="262"/>
            <ac:spMk id="11" creationId="{832C0AE6-D1BF-0E78-1FAD-829AC1F67342}"/>
          </ac:spMkLst>
        </pc:spChg>
        <pc:grpChg chg="add mod">
          <ac:chgData name="Federico Coscia" userId="a520e045-d041-4bc9-b0dd-3ae1d49014b8" providerId="ADAL" clId="{AA1FF5CD-3C6F-457F-A945-A141C06A6673}" dt="2025-04-07T15:56:03.216" v="17740" actId="1076"/>
          <ac:grpSpMkLst>
            <pc:docMk/>
            <pc:sldMk cId="2362218232" sldId="262"/>
            <ac:grpSpMk id="10" creationId="{B96897DF-B982-ED63-E01E-6686FEC9B3AF}"/>
          </ac:grpSpMkLst>
        </pc:grpChg>
        <pc:picChg chg="add mod">
          <ac:chgData name="Federico Coscia" userId="a520e045-d041-4bc9-b0dd-3ae1d49014b8" providerId="ADAL" clId="{AA1FF5CD-3C6F-457F-A945-A141C06A6673}" dt="2025-04-07T13:40:44.888" v="17171" actId="14100"/>
          <ac:picMkLst>
            <pc:docMk/>
            <pc:sldMk cId="2362218232" sldId="262"/>
            <ac:picMk id="5" creationId="{3FAC2873-BA23-165A-9CA4-66277A6AC5A9}"/>
          </ac:picMkLst>
        </pc:picChg>
        <pc:picChg chg="add mod">
          <ac:chgData name="Federico Coscia" userId="a520e045-d041-4bc9-b0dd-3ae1d49014b8" providerId="ADAL" clId="{AA1FF5CD-3C6F-457F-A945-A141C06A6673}" dt="2025-04-07T15:56:01.165" v="17739" actId="164"/>
          <ac:picMkLst>
            <pc:docMk/>
            <pc:sldMk cId="2362218232" sldId="262"/>
            <ac:picMk id="7" creationId="{5F6F6533-6E77-9BC2-CCFF-D355719A7366}"/>
          </ac:picMkLst>
        </pc:picChg>
      </pc:sldChg>
      <pc:sldChg chg="addSp delSp modSp new mod ord setBg addAnim delAnim modAnim">
        <pc:chgData name="Federico Coscia" userId="a520e045-d041-4bc9-b0dd-3ae1d49014b8" providerId="ADAL" clId="{AA1FF5CD-3C6F-457F-A945-A141C06A6673}" dt="2025-04-10T10:46:39.023" v="23764" actId="1076"/>
        <pc:sldMkLst>
          <pc:docMk/>
          <pc:sldMk cId="4076436186" sldId="263"/>
        </pc:sldMkLst>
        <pc:spChg chg="mod">
          <ac:chgData name="Federico Coscia" userId="a520e045-d041-4bc9-b0dd-3ae1d49014b8" providerId="ADAL" clId="{AA1FF5CD-3C6F-457F-A945-A141C06A6673}" dt="2025-04-07T13:01:49.822" v="16237" actId="20577"/>
          <ac:spMkLst>
            <pc:docMk/>
            <pc:sldMk cId="4076436186" sldId="263"/>
            <ac:spMk id="2" creationId="{8603DCEB-B859-B4DC-1CC6-46AE8CFAB884}"/>
          </ac:spMkLst>
        </pc:spChg>
        <pc:spChg chg="add del mod">
          <ac:chgData name="Federico Coscia" userId="a520e045-d041-4bc9-b0dd-3ae1d49014b8" providerId="ADAL" clId="{AA1FF5CD-3C6F-457F-A945-A141C06A6673}" dt="2025-04-10T10:44:46.517" v="23715" actId="478"/>
          <ac:spMkLst>
            <pc:docMk/>
            <pc:sldMk cId="4076436186" sldId="263"/>
            <ac:spMk id="4" creationId="{30BA0900-5045-F7C2-1097-59D81AA75B21}"/>
          </ac:spMkLst>
        </pc:spChg>
        <pc:spChg chg="add mod">
          <ac:chgData name="Federico Coscia" userId="a520e045-d041-4bc9-b0dd-3ae1d49014b8" providerId="ADAL" clId="{AA1FF5CD-3C6F-457F-A945-A141C06A6673}" dt="2025-04-09T13:33:05.503" v="23304" actId="1076"/>
          <ac:spMkLst>
            <pc:docMk/>
            <pc:sldMk cId="4076436186" sldId="263"/>
            <ac:spMk id="5" creationId="{00057292-8CDB-BBCA-2713-0829DE480485}"/>
          </ac:spMkLst>
        </pc:spChg>
        <pc:spChg chg="add mod">
          <ac:chgData name="Federico Coscia" userId="a520e045-d041-4bc9-b0dd-3ae1d49014b8" providerId="ADAL" clId="{AA1FF5CD-3C6F-457F-A945-A141C06A6673}" dt="2025-04-09T13:32:52.843" v="23299" actId="164"/>
          <ac:spMkLst>
            <pc:docMk/>
            <pc:sldMk cId="4076436186" sldId="263"/>
            <ac:spMk id="6" creationId="{04E61796-1C49-B6F7-76B7-6B847C31D015}"/>
          </ac:spMkLst>
        </pc:spChg>
        <pc:spChg chg="add del mod">
          <ac:chgData name="Federico Coscia" userId="a520e045-d041-4bc9-b0dd-3ae1d49014b8" providerId="ADAL" clId="{AA1FF5CD-3C6F-457F-A945-A141C06A6673}" dt="2025-04-09T13:31:13.644" v="23281" actId="478"/>
          <ac:spMkLst>
            <pc:docMk/>
            <pc:sldMk cId="4076436186" sldId="263"/>
            <ac:spMk id="7" creationId="{612351AF-4A0A-44A1-4787-7CB50BA65B16}"/>
          </ac:spMkLst>
        </pc:spChg>
        <pc:spChg chg="add del mod">
          <ac:chgData name="Federico Coscia" userId="a520e045-d041-4bc9-b0dd-3ae1d49014b8" providerId="ADAL" clId="{AA1FF5CD-3C6F-457F-A945-A141C06A6673}" dt="2025-04-07T13:37:55.045" v="17152" actId="27636"/>
          <ac:spMkLst>
            <pc:docMk/>
            <pc:sldMk cId="4076436186" sldId="263"/>
            <ac:spMk id="8" creationId="{6EDD0226-BA8A-6EA4-4B0B-02DF56930AF1}"/>
          </ac:spMkLst>
        </pc:spChg>
        <pc:spChg chg="add mod">
          <ac:chgData name="Federico Coscia" userId="a520e045-d041-4bc9-b0dd-3ae1d49014b8" providerId="ADAL" clId="{AA1FF5CD-3C6F-457F-A945-A141C06A6673}" dt="2025-04-10T10:46:39.023" v="23764" actId="1076"/>
          <ac:spMkLst>
            <pc:docMk/>
            <pc:sldMk cId="4076436186" sldId="263"/>
            <ac:spMk id="13" creationId="{EB83E1E7-22F6-96B7-A5F2-5890AC40B555}"/>
          </ac:spMkLst>
        </pc:spChg>
        <pc:spChg chg="add mod">
          <ac:chgData name="Federico Coscia" userId="a520e045-d041-4bc9-b0dd-3ae1d49014b8" providerId="ADAL" clId="{AA1FF5CD-3C6F-457F-A945-A141C06A6673}" dt="2025-04-10T10:46:35.964" v="23763" actId="1076"/>
          <ac:spMkLst>
            <pc:docMk/>
            <pc:sldMk cId="4076436186" sldId="263"/>
            <ac:spMk id="14" creationId="{6CC08D1D-4D6F-4275-76EA-6DD16C99F5F8}"/>
          </ac:spMkLst>
        </pc:spChg>
        <pc:spChg chg="add del">
          <ac:chgData name="Federico Coscia" userId="a520e045-d041-4bc9-b0dd-3ae1d49014b8" providerId="ADAL" clId="{AA1FF5CD-3C6F-457F-A945-A141C06A6673}" dt="2025-04-09T13:36:28.771" v="23431" actId="34122"/>
          <ac:spMkLst>
            <pc:docMk/>
            <pc:sldMk cId="4076436186" sldId="263"/>
            <ac:spMk id="15" creationId="{82D9947E-27EC-4374-93EA-5D472606EA65}"/>
          </ac:spMkLst>
        </pc:spChg>
        <pc:spChg chg="add del">
          <ac:chgData name="Federico Coscia" userId="a520e045-d041-4bc9-b0dd-3ae1d49014b8" providerId="ADAL" clId="{AA1FF5CD-3C6F-457F-A945-A141C06A6673}" dt="2025-04-09T13:36:02.624" v="23418" actId="34122"/>
          <ac:spMkLst>
            <pc:docMk/>
            <pc:sldMk cId="4076436186" sldId="263"/>
            <ac:spMk id="19" creationId="{6E293F9B-19CE-4021-A392-9625F008A902}"/>
          </ac:spMkLst>
        </pc:spChg>
        <pc:grpChg chg="add del mod">
          <ac:chgData name="Federico Coscia" userId="a520e045-d041-4bc9-b0dd-3ae1d49014b8" providerId="ADAL" clId="{AA1FF5CD-3C6F-457F-A945-A141C06A6673}" dt="2025-04-10T10:44:46.517" v="23715" actId="478"/>
          <ac:grpSpMkLst>
            <pc:docMk/>
            <pc:sldMk cId="4076436186" sldId="263"/>
            <ac:grpSpMk id="9" creationId="{36C0F375-01D4-083E-76A1-8851332CA848}"/>
          </ac:grpSpMkLst>
        </pc:grpChg>
        <pc:picChg chg="add del mod modCrop">
          <ac:chgData name="Federico Coscia" userId="a520e045-d041-4bc9-b0dd-3ae1d49014b8" providerId="ADAL" clId="{AA1FF5CD-3C6F-457F-A945-A141C06A6673}" dt="2025-04-10T10:44:46.517" v="23715" actId="478"/>
          <ac:picMkLst>
            <pc:docMk/>
            <pc:sldMk cId="4076436186" sldId="263"/>
            <ac:picMk id="3" creationId="{0FAEC425-5063-BB76-860A-FCED3A8FFF89}"/>
          </ac:picMkLst>
        </pc:picChg>
        <pc:picChg chg="add mod">
          <ac:chgData name="Federico Coscia" userId="a520e045-d041-4bc9-b0dd-3ae1d49014b8" providerId="ADAL" clId="{AA1FF5CD-3C6F-457F-A945-A141C06A6673}" dt="2025-04-10T10:46:02.966" v="23726" actId="1076"/>
          <ac:picMkLst>
            <pc:docMk/>
            <pc:sldMk cId="4076436186" sldId="263"/>
            <ac:picMk id="10" creationId="{6FE3755A-57EC-C7B8-90EF-E321C383197F}"/>
          </ac:picMkLst>
        </pc:picChg>
        <pc:picChg chg="add mod">
          <ac:chgData name="Federico Coscia" userId="a520e045-d041-4bc9-b0dd-3ae1d49014b8" providerId="ADAL" clId="{AA1FF5CD-3C6F-457F-A945-A141C06A6673}" dt="2025-04-10T10:46:00.407" v="23725" actId="1076"/>
          <ac:picMkLst>
            <pc:docMk/>
            <pc:sldMk cId="4076436186" sldId="263"/>
            <ac:picMk id="12" creationId="{EF31F288-675A-CE17-7084-7255FC4CEE6B}"/>
          </ac:picMkLst>
        </pc:picChg>
        <pc:picChg chg="add del mod ord">
          <ac:chgData name="Federico Coscia" userId="a520e045-d041-4bc9-b0dd-3ae1d49014b8" providerId="ADAL" clId="{AA1FF5CD-3C6F-457F-A945-A141C06A6673}" dt="2025-04-09T13:32:01.110" v="23290" actId="1076"/>
          <ac:picMkLst>
            <pc:docMk/>
            <pc:sldMk cId="4076436186" sldId="263"/>
            <ac:picMk id="40" creationId="{EA4AA89C-6C60-E691-8343-4B72FB366B1B}"/>
          </ac:picMkLst>
        </pc:picChg>
        <pc:picChg chg="add del mod ord">
          <ac:chgData name="Federico Coscia" userId="a520e045-d041-4bc9-b0dd-3ae1d49014b8" providerId="ADAL" clId="{AA1FF5CD-3C6F-457F-A945-A141C06A6673}" dt="2025-04-09T13:30:23.313" v="23245" actId="478"/>
          <ac:picMkLst>
            <pc:docMk/>
            <pc:sldMk cId="4076436186" sldId="263"/>
            <ac:picMk id="42" creationId="{DB40C599-E49A-7D3B-4E4E-46B30964DB45}"/>
          </ac:picMkLst>
        </pc:picChg>
        <pc:picChg chg="add mod">
          <ac:chgData name="Federico Coscia" userId="a520e045-d041-4bc9-b0dd-3ae1d49014b8" providerId="ADAL" clId="{AA1FF5CD-3C6F-457F-A945-A141C06A6673}" dt="2025-04-07T13:42:21.481" v="17221"/>
          <ac:picMkLst>
            <pc:docMk/>
            <pc:sldMk cId="4076436186" sldId="263"/>
            <ac:picMk id="46" creationId="{1E3AE0B7-3C3B-B2B5-2E25-5DB020585335}"/>
          </ac:picMkLst>
        </pc:picChg>
        <pc:inkChg chg="add del">
          <ac:chgData name="Federico Coscia" userId="a520e045-d041-4bc9-b0dd-3ae1d49014b8" providerId="ADAL" clId="{AA1FF5CD-3C6F-457F-A945-A141C06A6673}" dt="2025-04-09T13:34:02.845" v="23396" actId="9405"/>
          <ac:inkMkLst>
            <pc:docMk/>
            <pc:sldMk cId="4076436186" sldId="263"/>
            <ac:inkMk id="10" creationId="{3594B748-F0E8-3413-542C-D8F537B0DB0C}"/>
          </ac:inkMkLst>
        </pc:inkChg>
        <pc:inkChg chg="add del">
          <ac:chgData name="Federico Coscia" userId="a520e045-d041-4bc9-b0dd-3ae1d49014b8" providerId="ADAL" clId="{AA1FF5CD-3C6F-457F-A945-A141C06A6673}" dt="2025-04-09T13:34:09.781" v="23398" actId="9405"/>
          <ac:inkMkLst>
            <pc:docMk/>
            <pc:sldMk cId="4076436186" sldId="263"/>
            <ac:inkMk id="11" creationId="{FC424DF2-41CF-D69B-E612-351FC25F829D}"/>
          </ac:inkMkLst>
        </pc:inkChg>
        <pc:inkChg chg="add del">
          <ac:chgData name="Federico Coscia" userId="a520e045-d041-4bc9-b0dd-3ae1d49014b8" providerId="ADAL" clId="{AA1FF5CD-3C6F-457F-A945-A141C06A6673}" dt="2025-04-09T13:34:50.487" v="23400" actId="9405"/>
          <ac:inkMkLst>
            <pc:docMk/>
            <pc:sldMk cId="4076436186" sldId="263"/>
            <ac:inkMk id="12" creationId="{8D9F5C23-1014-6226-DFD9-F08AFF81EC19}"/>
          </ac:inkMkLst>
        </pc:inkChg>
        <pc:inkChg chg="add del mod">
          <ac:chgData name="Federico Coscia" userId="a520e045-d041-4bc9-b0dd-3ae1d49014b8" providerId="ADAL" clId="{AA1FF5CD-3C6F-457F-A945-A141C06A6673}" dt="2025-04-09T13:36:10.479" v="23426" actId="9405"/>
          <ac:inkMkLst>
            <pc:docMk/>
            <pc:sldMk cId="4076436186" sldId="263"/>
            <ac:inkMk id="13" creationId="{B82A3430-82F2-F30D-0707-51D1A9E27566}"/>
          </ac:inkMkLst>
        </pc:inkChg>
        <pc:inkChg chg="add del">
          <ac:chgData name="Federico Coscia" userId="a520e045-d041-4bc9-b0dd-3ae1d49014b8" providerId="ADAL" clId="{AA1FF5CD-3C6F-457F-A945-A141C06A6673}" dt="2025-04-09T13:36:10.286" v="23425" actId="9405"/>
          <ac:inkMkLst>
            <pc:docMk/>
            <pc:sldMk cId="4076436186" sldId="263"/>
            <ac:inkMk id="14" creationId="{15F52A51-F600-E559-6BB3-07946968CD6E}"/>
          </ac:inkMkLst>
        </pc:inkChg>
        <pc:inkChg chg="add del">
          <ac:chgData name="Federico Coscia" userId="a520e045-d041-4bc9-b0dd-3ae1d49014b8" providerId="ADAL" clId="{AA1FF5CD-3C6F-457F-A945-A141C06A6673}" dt="2025-04-09T13:36:10.117" v="23424" actId="9405"/>
          <ac:inkMkLst>
            <pc:docMk/>
            <pc:sldMk cId="4076436186" sldId="263"/>
            <ac:inkMk id="15" creationId="{4C0BE6D0-BD12-A18D-640F-BA4E2918281E}"/>
          </ac:inkMkLst>
        </pc:inkChg>
        <pc:inkChg chg="add del">
          <ac:chgData name="Federico Coscia" userId="a520e045-d041-4bc9-b0dd-3ae1d49014b8" providerId="ADAL" clId="{AA1FF5CD-3C6F-457F-A945-A141C06A6673}" dt="2025-04-09T13:36:09.815" v="23423" actId="9405"/>
          <ac:inkMkLst>
            <pc:docMk/>
            <pc:sldMk cId="4076436186" sldId="263"/>
            <ac:inkMk id="16" creationId="{01F587B7-5FEC-4BDB-B9A0-27538E22EAB9}"/>
          </ac:inkMkLst>
        </pc:inkChg>
        <pc:inkChg chg="add del">
          <ac:chgData name="Federico Coscia" userId="a520e045-d041-4bc9-b0dd-3ae1d49014b8" providerId="ADAL" clId="{AA1FF5CD-3C6F-457F-A945-A141C06A6673}" dt="2025-04-09T13:36:09.617" v="23422" actId="9405"/>
          <ac:inkMkLst>
            <pc:docMk/>
            <pc:sldMk cId="4076436186" sldId="263"/>
            <ac:inkMk id="17" creationId="{3C7D7E50-9155-F84E-457B-7075D5ABA74F}"/>
          </ac:inkMkLst>
        </pc:inkChg>
        <pc:inkChg chg="add del">
          <ac:chgData name="Federico Coscia" userId="a520e045-d041-4bc9-b0dd-3ae1d49014b8" providerId="ADAL" clId="{AA1FF5CD-3C6F-457F-A945-A141C06A6673}" dt="2025-04-09T13:36:09.394" v="23421" actId="9405"/>
          <ac:inkMkLst>
            <pc:docMk/>
            <pc:sldMk cId="4076436186" sldId="263"/>
            <ac:inkMk id="18" creationId="{B702C38E-6D9D-AC89-BEE5-F6C3EBA3A916}"/>
          </ac:inkMkLst>
        </pc:inkChg>
        <pc:inkChg chg="add del">
          <ac:chgData name="Federico Coscia" userId="a520e045-d041-4bc9-b0dd-3ae1d49014b8" providerId="ADAL" clId="{AA1FF5CD-3C6F-457F-A945-A141C06A6673}" dt="2025-04-10T08:06:48.130" v="23598" actId="478"/>
          <ac:inkMkLst>
            <pc:docMk/>
            <pc:sldMk cId="4076436186" sldId="263"/>
            <ac:inkMk id="20" creationId="{754C1881-541C-E8C9-EED2-D786511DB9D8}"/>
          </ac:inkMkLst>
        </pc:inkChg>
        <pc:inkChg chg="add del">
          <ac:chgData name="Federico Coscia" userId="a520e045-d041-4bc9-b0dd-3ae1d49014b8" providerId="ADAL" clId="{AA1FF5CD-3C6F-457F-A945-A141C06A6673}" dt="2025-04-09T13:36:21.478" v="23429" actId="9405"/>
          <ac:inkMkLst>
            <pc:docMk/>
            <pc:sldMk cId="4076436186" sldId="263"/>
            <ac:inkMk id="21" creationId="{806F17FE-BA99-B2CC-C344-512FBD49A57F}"/>
          </ac:inkMkLst>
        </pc:inkChg>
        <pc:inkChg chg="add del">
          <ac:chgData name="Federico Coscia" userId="a520e045-d041-4bc9-b0dd-3ae1d49014b8" providerId="ADAL" clId="{AA1FF5CD-3C6F-457F-A945-A141C06A6673}" dt="2025-04-09T13:36:40.314" v="23433"/>
          <ac:inkMkLst>
            <pc:docMk/>
            <pc:sldMk cId="4076436186" sldId="263"/>
            <ac:inkMk id="22" creationId="{9F9E2167-7A92-C630-9F94-64A2FF6BABBC}"/>
          </ac:inkMkLst>
        </pc:inkChg>
        <pc:inkChg chg="add del mod">
          <ac:chgData name="Federico Coscia" userId="a520e045-d041-4bc9-b0dd-3ae1d49014b8" providerId="ADAL" clId="{AA1FF5CD-3C6F-457F-A945-A141C06A6673}" dt="2025-04-10T08:06:47.700" v="23597" actId="478"/>
          <ac:inkMkLst>
            <pc:docMk/>
            <pc:sldMk cId="4076436186" sldId="263"/>
            <ac:inkMk id="23" creationId="{F90AA4EE-3F6E-DF89-B289-9F60CB185BC5}"/>
          </ac:inkMkLst>
        </pc:inkChg>
        <pc:inkChg chg="add del">
          <ac:chgData name="Federico Coscia" userId="a520e045-d041-4bc9-b0dd-3ae1d49014b8" providerId="ADAL" clId="{AA1FF5CD-3C6F-457F-A945-A141C06A6673}" dt="2025-04-10T08:06:48.895" v="23599" actId="478"/>
          <ac:inkMkLst>
            <pc:docMk/>
            <pc:sldMk cId="4076436186" sldId="263"/>
            <ac:inkMk id="24" creationId="{4D287187-6005-B24F-1FCD-5FE0A09278E1}"/>
          </ac:inkMkLst>
        </pc:inkChg>
        <pc:inkChg chg="add del">
          <ac:chgData name="Federico Coscia" userId="a520e045-d041-4bc9-b0dd-3ae1d49014b8" providerId="ADAL" clId="{AA1FF5CD-3C6F-457F-A945-A141C06A6673}" dt="2025-04-09T13:36:53.772" v="23439" actId="9405"/>
          <ac:inkMkLst>
            <pc:docMk/>
            <pc:sldMk cId="4076436186" sldId="263"/>
            <ac:inkMk id="25" creationId="{606890A6-7D9E-DA59-B045-C900F103C556}"/>
          </ac:inkMkLst>
        </pc:inkChg>
        <pc:inkChg chg="add del">
          <ac:chgData name="Federico Coscia" userId="a520e045-d041-4bc9-b0dd-3ae1d49014b8" providerId="ADAL" clId="{AA1FF5CD-3C6F-457F-A945-A141C06A6673}" dt="2025-04-09T13:36:53.602" v="23438" actId="9405"/>
          <ac:inkMkLst>
            <pc:docMk/>
            <pc:sldMk cId="4076436186" sldId="263"/>
            <ac:inkMk id="26" creationId="{92BC0786-4D99-E953-5808-2BCE3204D565}"/>
          </ac:inkMkLst>
        </pc:inkChg>
        <pc:inkChg chg="add del">
          <ac:chgData name="Federico Coscia" userId="a520e045-d041-4bc9-b0dd-3ae1d49014b8" providerId="ADAL" clId="{AA1FF5CD-3C6F-457F-A945-A141C06A6673}" dt="2025-04-10T08:06:51.790" v="23601" actId="478"/>
          <ac:inkMkLst>
            <pc:docMk/>
            <pc:sldMk cId="4076436186" sldId="263"/>
            <ac:inkMk id="27" creationId="{5950BA98-0DFB-FA77-F31E-1C7D00358C8C}"/>
          </ac:inkMkLst>
        </pc:inkChg>
        <pc:inkChg chg="add del">
          <ac:chgData name="Federico Coscia" userId="a520e045-d041-4bc9-b0dd-3ae1d49014b8" providerId="ADAL" clId="{AA1FF5CD-3C6F-457F-A945-A141C06A6673}" dt="2025-04-10T08:06:49.683" v="23600" actId="478"/>
          <ac:inkMkLst>
            <pc:docMk/>
            <pc:sldMk cId="4076436186" sldId="263"/>
            <ac:inkMk id="28" creationId="{95BBAA93-89E4-53E6-509C-8CC6936FA438}"/>
          </ac:inkMkLst>
        </pc:inkChg>
      </pc:sldChg>
      <pc:sldChg chg="addSp delSp modSp new mod setBg modClrScheme chgLayout">
        <pc:chgData name="Federico Coscia" userId="a520e045-d041-4bc9-b0dd-3ae1d49014b8" providerId="ADAL" clId="{AA1FF5CD-3C6F-457F-A945-A141C06A6673}" dt="2025-04-10T08:17:53.548" v="23678" actId="20577"/>
        <pc:sldMkLst>
          <pc:docMk/>
          <pc:sldMk cId="1817493959" sldId="264"/>
        </pc:sldMkLst>
        <pc:spChg chg="mod ord">
          <ac:chgData name="Federico Coscia" userId="a520e045-d041-4bc9-b0dd-3ae1d49014b8" providerId="ADAL" clId="{AA1FF5CD-3C6F-457F-A945-A141C06A6673}" dt="2025-04-06T16:16:30.451" v="13659" actId="26606"/>
          <ac:spMkLst>
            <pc:docMk/>
            <pc:sldMk cId="1817493959" sldId="264"/>
            <ac:spMk id="2" creationId="{71508EC0-E0D6-AA87-58A7-41EFB31F7537}"/>
          </ac:spMkLst>
        </pc:spChg>
        <pc:spChg chg="add del mod ord">
          <ac:chgData name="Federico Coscia" userId="a520e045-d041-4bc9-b0dd-3ae1d49014b8" providerId="ADAL" clId="{AA1FF5CD-3C6F-457F-A945-A141C06A6673}" dt="2025-04-10T08:17:53.548" v="23678" actId="20577"/>
          <ac:spMkLst>
            <pc:docMk/>
            <pc:sldMk cId="1817493959" sldId="264"/>
            <ac:spMk id="11" creationId="{99F17DDA-9B1F-46C0-F0BD-26F2145B026E}"/>
          </ac:spMkLst>
        </pc:spChg>
        <pc:spChg chg="add mod">
          <ac:chgData name="Federico Coscia" userId="a520e045-d041-4bc9-b0dd-3ae1d49014b8" providerId="ADAL" clId="{AA1FF5CD-3C6F-457F-A945-A141C06A6673}" dt="2025-04-06T16:32:24.778" v="14722" actId="1076"/>
          <ac:spMkLst>
            <pc:docMk/>
            <pc:sldMk cId="1817493959" sldId="264"/>
            <ac:spMk id="35" creationId="{891638E5-EAB0-D73C-C576-4162E609A4EC}"/>
          </ac:spMkLst>
        </pc:spChg>
        <pc:picChg chg="add mod">
          <ac:chgData name="Federico Coscia" userId="a520e045-d041-4bc9-b0dd-3ae1d49014b8" providerId="ADAL" clId="{AA1FF5CD-3C6F-457F-A945-A141C06A6673}" dt="2025-04-06T16:32:24.778" v="14722" actId="1076"/>
          <ac:picMkLst>
            <pc:docMk/>
            <pc:sldMk cId="1817493959" sldId="264"/>
            <ac:picMk id="34" creationId="{7DAC642B-F94F-06B3-0D92-305846CB1CBD}"/>
          </ac:picMkLst>
        </pc:picChg>
      </pc:sldChg>
      <pc:sldChg chg="addSp delSp modSp new mod modAnim">
        <pc:chgData name="Federico Coscia" userId="a520e045-d041-4bc9-b0dd-3ae1d49014b8" providerId="ADAL" clId="{AA1FF5CD-3C6F-457F-A945-A141C06A6673}" dt="2025-04-10T08:29:05.259" v="23699"/>
        <pc:sldMkLst>
          <pc:docMk/>
          <pc:sldMk cId="1427063301" sldId="265"/>
        </pc:sldMkLst>
        <pc:spChg chg="mod">
          <ac:chgData name="Federico Coscia" userId="a520e045-d041-4bc9-b0dd-3ae1d49014b8" providerId="ADAL" clId="{AA1FF5CD-3C6F-457F-A945-A141C06A6673}" dt="2025-04-09T13:40:00.683" v="23500" actId="20577"/>
          <ac:spMkLst>
            <pc:docMk/>
            <pc:sldMk cId="1427063301" sldId="265"/>
            <ac:spMk id="2" creationId="{5E327ED2-0CF3-E7EB-2962-8BD7F6A3C3EF}"/>
          </ac:spMkLst>
        </pc:spChg>
        <pc:spChg chg="add del mod">
          <ac:chgData name="Federico Coscia" userId="a520e045-d041-4bc9-b0dd-3ae1d49014b8" providerId="ADAL" clId="{AA1FF5CD-3C6F-457F-A945-A141C06A6673}" dt="2025-04-09T13:40:57.831" v="23506" actId="478"/>
          <ac:spMkLst>
            <pc:docMk/>
            <pc:sldMk cId="1427063301" sldId="265"/>
            <ac:spMk id="4" creationId="{06CE0E87-9226-868C-5D84-7D6889CB5900}"/>
          </ac:spMkLst>
        </pc:spChg>
        <pc:spChg chg="add del">
          <ac:chgData name="Federico Coscia" userId="a520e045-d041-4bc9-b0dd-3ae1d49014b8" providerId="ADAL" clId="{AA1FF5CD-3C6F-457F-A945-A141C06A6673}" dt="2025-04-09T13:39:07.808" v="23452" actId="22"/>
          <ac:spMkLst>
            <pc:docMk/>
            <pc:sldMk cId="1427063301" sldId="265"/>
            <ac:spMk id="5" creationId="{B9C37327-B0DC-A685-871D-6CD331A0D3D5}"/>
          </ac:spMkLst>
        </pc:spChg>
        <pc:spChg chg="add mod">
          <ac:chgData name="Federico Coscia" userId="a520e045-d041-4bc9-b0dd-3ae1d49014b8" providerId="ADAL" clId="{AA1FF5CD-3C6F-457F-A945-A141C06A6673}" dt="2025-04-09T13:39:15.155" v="23453"/>
          <ac:spMkLst>
            <pc:docMk/>
            <pc:sldMk cId="1427063301" sldId="265"/>
            <ac:spMk id="6" creationId="{89A7B382-625B-D438-DC06-534BA6378D44}"/>
          </ac:spMkLst>
        </pc:spChg>
        <pc:spChg chg="add mod">
          <ac:chgData name="Federico Coscia" userId="a520e045-d041-4bc9-b0dd-3ae1d49014b8" providerId="ADAL" clId="{AA1FF5CD-3C6F-457F-A945-A141C06A6673}" dt="2025-04-09T13:39:50.669" v="23487" actId="1076"/>
          <ac:spMkLst>
            <pc:docMk/>
            <pc:sldMk cId="1427063301" sldId="265"/>
            <ac:spMk id="7" creationId="{7281CE1B-E90B-12E5-0376-4784BBA17E2C}"/>
          </ac:spMkLst>
        </pc:spChg>
        <pc:spChg chg="add mod">
          <ac:chgData name="Federico Coscia" userId="a520e045-d041-4bc9-b0dd-3ae1d49014b8" providerId="ADAL" clId="{AA1FF5CD-3C6F-457F-A945-A141C06A6673}" dt="2025-04-10T08:18:42.058" v="23683" actId="20577"/>
          <ac:spMkLst>
            <pc:docMk/>
            <pc:sldMk cId="1427063301" sldId="265"/>
            <ac:spMk id="14" creationId="{96661003-E5DA-8E52-8917-B4438D231AB4}"/>
          </ac:spMkLst>
        </pc:spChg>
        <pc:spChg chg="add mod">
          <ac:chgData name="Federico Coscia" userId="a520e045-d041-4bc9-b0dd-3ae1d49014b8" providerId="ADAL" clId="{AA1FF5CD-3C6F-457F-A945-A141C06A6673}" dt="2025-04-10T08:18:37.550" v="23682" actId="20577"/>
          <ac:spMkLst>
            <pc:docMk/>
            <pc:sldMk cId="1427063301" sldId="265"/>
            <ac:spMk id="15" creationId="{C42EFF27-DE90-F336-1566-840D500AE40F}"/>
          </ac:spMkLst>
        </pc:spChg>
        <pc:spChg chg="add mod">
          <ac:chgData name="Federico Coscia" userId="a520e045-d041-4bc9-b0dd-3ae1d49014b8" providerId="ADAL" clId="{AA1FF5CD-3C6F-457F-A945-A141C06A6673}" dt="2025-04-08T14:00:30.184" v="21874" actId="164"/>
          <ac:spMkLst>
            <pc:docMk/>
            <pc:sldMk cId="1427063301" sldId="265"/>
            <ac:spMk id="16" creationId="{7DE2695D-5B22-6E7C-8435-ACE8D4665C4D}"/>
          </ac:spMkLst>
        </pc:spChg>
        <pc:spChg chg="add mod">
          <ac:chgData name="Federico Coscia" userId="a520e045-d041-4bc9-b0dd-3ae1d49014b8" providerId="ADAL" clId="{AA1FF5CD-3C6F-457F-A945-A141C06A6673}" dt="2025-04-08T14:10:33.942" v="22244" actId="13926"/>
          <ac:spMkLst>
            <pc:docMk/>
            <pc:sldMk cId="1427063301" sldId="265"/>
            <ac:spMk id="17" creationId="{896F068E-DE85-FB47-49A4-79270B937397}"/>
          </ac:spMkLst>
        </pc:spChg>
        <pc:grpChg chg="add mod">
          <ac:chgData name="Federico Coscia" userId="a520e045-d041-4bc9-b0dd-3ae1d49014b8" providerId="ADAL" clId="{AA1FF5CD-3C6F-457F-A945-A141C06A6673}" dt="2025-04-09T13:39:22.139" v="23455" actId="1076"/>
          <ac:grpSpMkLst>
            <pc:docMk/>
            <pc:sldMk cId="1427063301" sldId="265"/>
            <ac:grpSpMk id="22" creationId="{4DE02674-CF7C-799F-823C-20DA6AEFCD39}"/>
          </ac:grpSpMkLst>
        </pc:grpChg>
      </pc:sldChg>
      <pc:sldChg chg="modSp new del mod">
        <pc:chgData name="Federico Coscia" userId="a520e045-d041-4bc9-b0dd-3ae1d49014b8" providerId="ADAL" clId="{AA1FF5CD-3C6F-457F-A945-A141C06A6673}" dt="2025-04-08T13:22:48.505" v="18624" actId="47"/>
        <pc:sldMkLst>
          <pc:docMk/>
          <pc:sldMk cId="4022597400" sldId="266"/>
        </pc:sldMkLst>
      </pc:sldChg>
      <pc:sldChg chg="addSp delSp modSp new mod modClrScheme chgLayout">
        <pc:chgData name="Federico Coscia" userId="a520e045-d041-4bc9-b0dd-3ae1d49014b8" providerId="ADAL" clId="{AA1FF5CD-3C6F-457F-A945-A141C06A6673}" dt="2025-04-04T15:26:24.057" v="7134" actId="404"/>
        <pc:sldMkLst>
          <pc:docMk/>
          <pc:sldMk cId="550948258" sldId="267"/>
        </pc:sldMkLst>
        <pc:spChg chg="add mod">
          <ac:chgData name="Federico Coscia" userId="a520e045-d041-4bc9-b0dd-3ae1d49014b8" providerId="ADAL" clId="{AA1FF5CD-3C6F-457F-A945-A141C06A6673}" dt="2025-04-04T15:26:24.057" v="7134" actId="404"/>
          <ac:spMkLst>
            <pc:docMk/>
            <pc:sldMk cId="550948258" sldId="267"/>
            <ac:spMk id="4" creationId="{45117F3F-3349-A6CE-BFFA-D3A1085EA6C4}"/>
          </ac:spMkLst>
        </pc:spChg>
      </pc:sldChg>
      <pc:sldChg chg="addSp delSp modSp new mod">
        <pc:chgData name="Federico Coscia" userId="a520e045-d041-4bc9-b0dd-3ae1d49014b8" providerId="ADAL" clId="{AA1FF5CD-3C6F-457F-A945-A141C06A6673}" dt="2025-04-10T10:48:01.865" v="23780" actId="20577"/>
        <pc:sldMkLst>
          <pc:docMk/>
          <pc:sldMk cId="1753019944" sldId="268"/>
        </pc:sldMkLst>
        <pc:spChg chg="mod">
          <ac:chgData name="Federico Coscia" userId="a520e045-d041-4bc9-b0dd-3ae1d49014b8" providerId="ADAL" clId="{AA1FF5CD-3C6F-457F-A945-A141C06A6673}" dt="2025-04-04T09:47:11.556" v="1768" actId="115"/>
          <ac:spMkLst>
            <pc:docMk/>
            <pc:sldMk cId="1753019944" sldId="268"/>
            <ac:spMk id="2" creationId="{9986A0A6-D593-8A79-4AA0-8DAF6EC98024}"/>
          </ac:spMkLst>
        </pc:spChg>
        <pc:spChg chg="mod">
          <ac:chgData name="Federico Coscia" userId="a520e045-d041-4bc9-b0dd-3ae1d49014b8" providerId="ADAL" clId="{AA1FF5CD-3C6F-457F-A945-A141C06A6673}" dt="2025-04-10T10:48:01.865" v="23780" actId="20577"/>
          <ac:spMkLst>
            <pc:docMk/>
            <pc:sldMk cId="1753019944" sldId="268"/>
            <ac:spMk id="3" creationId="{40EF8EE1-3CBE-68BC-E63E-9FB3A454DCB5}"/>
          </ac:spMkLst>
        </pc:spChg>
        <pc:spChg chg="add mod">
          <ac:chgData name="Federico Coscia" userId="a520e045-d041-4bc9-b0dd-3ae1d49014b8" providerId="ADAL" clId="{AA1FF5CD-3C6F-457F-A945-A141C06A6673}" dt="2025-04-05T08:41:15.177" v="8544" actId="1076"/>
          <ac:spMkLst>
            <pc:docMk/>
            <pc:sldMk cId="1753019944" sldId="268"/>
            <ac:spMk id="10" creationId="{95ADA682-3A31-00A3-7B69-CAC3EE038C55}"/>
          </ac:spMkLst>
        </pc:spChg>
        <pc:picChg chg="add mod">
          <ac:chgData name="Federico Coscia" userId="a520e045-d041-4bc9-b0dd-3ae1d49014b8" providerId="ADAL" clId="{AA1FF5CD-3C6F-457F-A945-A141C06A6673}" dt="2025-04-05T08:41:52.821" v="8554" actId="1076"/>
          <ac:picMkLst>
            <pc:docMk/>
            <pc:sldMk cId="1753019944" sldId="268"/>
            <ac:picMk id="7" creationId="{1E39D1FE-2EC7-DCEA-8C15-1FA5D2DE570D}"/>
          </ac:picMkLst>
        </pc:picChg>
        <pc:picChg chg="add mod">
          <ac:chgData name="Federico Coscia" userId="a520e045-d041-4bc9-b0dd-3ae1d49014b8" providerId="ADAL" clId="{AA1FF5CD-3C6F-457F-A945-A141C06A6673}" dt="2025-04-05T08:41:52.821" v="8554" actId="1076"/>
          <ac:picMkLst>
            <pc:docMk/>
            <pc:sldMk cId="1753019944" sldId="268"/>
            <ac:picMk id="9" creationId="{36441157-1B16-C23E-69D2-AAEECE698AD6}"/>
          </ac:picMkLst>
        </pc:picChg>
      </pc:sldChg>
      <pc:sldChg chg="addSp delSp modSp new add del mod ord setBg modClrScheme chgLayout">
        <pc:chgData name="Federico Coscia" userId="a520e045-d041-4bc9-b0dd-3ae1d49014b8" providerId="ADAL" clId="{AA1FF5CD-3C6F-457F-A945-A141C06A6673}" dt="2025-04-10T10:18:31.938" v="23708"/>
        <pc:sldMkLst>
          <pc:docMk/>
          <pc:sldMk cId="696809664" sldId="269"/>
        </pc:sldMkLst>
        <pc:spChg chg="add del mod">
          <ac:chgData name="Federico Coscia" userId="a520e045-d041-4bc9-b0dd-3ae1d49014b8" providerId="ADAL" clId="{AA1FF5CD-3C6F-457F-A945-A141C06A6673}" dt="2025-04-04T14:06:08.118" v="5531" actId="26606"/>
          <ac:spMkLst>
            <pc:docMk/>
            <pc:sldMk cId="696809664" sldId="269"/>
            <ac:spMk id="27" creationId="{59755605-833B-3A19-8C11-276868E70E6B}"/>
          </ac:spMkLst>
        </pc:spChg>
        <pc:spChg chg="add mod">
          <ac:chgData name="Federico Coscia" userId="a520e045-d041-4bc9-b0dd-3ae1d49014b8" providerId="ADAL" clId="{AA1FF5CD-3C6F-457F-A945-A141C06A6673}" dt="2025-04-04T14:27:10.441" v="5931" actId="1076"/>
          <ac:spMkLst>
            <pc:docMk/>
            <pc:sldMk cId="696809664" sldId="269"/>
            <ac:spMk id="49" creationId="{265563E2-3042-FAAF-F431-71644F8102AE}"/>
          </ac:spMkLst>
        </pc:spChg>
        <pc:spChg chg="add mod">
          <ac:chgData name="Federico Coscia" userId="a520e045-d041-4bc9-b0dd-3ae1d49014b8" providerId="ADAL" clId="{AA1FF5CD-3C6F-457F-A945-A141C06A6673}" dt="2025-04-04T14:27:36.935" v="5988" actId="5793"/>
          <ac:spMkLst>
            <pc:docMk/>
            <pc:sldMk cId="696809664" sldId="269"/>
            <ac:spMk id="53" creationId="{8C5E3B1B-546D-4793-9C58-AD422E4F1014}"/>
          </ac:spMkLst>
        </pc:spChg>
        <pc:picChg chg="add mod">
          <ac:chgData name="Federico Coscia" userId="a520e045-d041-4bc9-b0dd-3ae1d49014b8" providerId="ADAL" clId="{AA1FF5CD-3C6F-457F-A945-A141C06A6673}" dt="2025-04-04T14:53:14.648" v="6203"/>
          <ac:picMkLst>
            <pc:docMk/>
            <pc:sldMk cId="696809664" sldId="269"/>
            <ac:picMk id="45" creationId="{842E29A4-CD92-D756-DEB9-3E6C56977761}"/>
          </ac:picMkLst>
        </pc:picChg>
        <pc:picChg chg="add mod">
          <ac:chgData name="Federico Coscia" userId="a520e045-d041-4bc9-b0dd-3ae1d49014b8" providerId="ADAL" clId="{AA1FF5CD-3C6F-457F-A945-A141C06A6673}" dt="2025-04-04T14:53:14.648" v="6203"/>
          <ac:picMkLst>
            <pc:docMk/>
            <pc:sldMk cId="696809664" sldId="269"/>
            <ac:picMk id="47" creationId="{CCBAC48F-348A-801D-447E-4C06C11B0634}"/>
          </ac:picMkLst>
        </pc:picChg>
        <pc:picChg chg="add mod">
          <ac:chgData name="Federico Coscia" userId="a520e045-d041-4bc9-b0dd-3ae1d49014b8" providerId="ADAL" clId="{AA1FF5CD-3C6F-457F-A945-A141C06A6673}" dt="2025-04-04T14:27:07.471" v="5930" actId="1076"/>
          <ac:picMkLst>
            <pc:docMk/>
            <pc:sldMk cId="696809664" sldId="269"/>
            <ac:picMk id="48" creationId="{8CF891FD-1044-FA2C-E66D-799353CF4128}"/>
          </ac:picMkLst>
        </pc:picChg>
        <pc:picChg chg="add mod">
          <ac:chgData name="Federico Coscia" userId="a520e045-d041-4bc9-b0dd-3ae1d49014b8" providerId="ADAL" clId="{AA1FF5CD-3C6F-457F-A945-A141C06A6673}" dt="2025-04-04T14:53:14.648" v="6203"/>
          <ac:picMkLst>
            <pc:docMk/>
            <pc:sldMk cId="696809664" sldId="269"/>
            <ac:picMk id="55" creationId="{72F47F41-6F58-968C-6170-74F4A9C6FD75}"/>
          </ac:picMkLst>
        </pc:picChg>
        <pc:picChg chg="add mod">
          <ac:chgData name="Federico Coscia" userId="a520e045-d041-4bc9-b0dd-3ae1d49014b8" providerId="ADAL" clId="{AA1FF5CD-3C6F-457F-A945-A141C06A6673}" dt="2025-04-04T14:53:14.648" v="6203"/>
          <ac:picMkLst>
            <pc:docMk/>
            <pc:sldMk cId="696809664" sldId="269"/>
            <ac:picMk id="57" creationId="{0FE6EFBB-324D-6EF3-33BD-6F0E5C9E4261}"/>
          </ac:picMkLst>
        </pc:picChg>
        <pc:picChg chg="add mod">
          <ac:chgData name="Federico Coscia" userId="a520e045-d041-4bc9-b0dd-3ae1d49014b8" providerId="ADAL" clId="{AA1FF5CD-3C6F-457F-A945-A141C06A6673}" dt="2025-04-04T14:28:54.533" v="6022" actId="1076"/>
          <ac:picMkLst>
            <pc:docMk/>
            <pc:sldMk cId="696809664" sldId="269"/>
            <ac:picMk id="58" creationId="{A90D47F6-FBE8-BE11-1B78-272F0E475A5B}"/>
          </ac:picMkLst>
        </pc:picChg>
        <pc:picChg chg="add mod">
          <ac:chgData name="Federico Coscia" userId="a520e045-d041-4bc9-b0dd-3ae1d49014b8" providerId="ADAL" clId="{AA1FF5CD-3C6F-457F-A945-A141C06A6673}" dt="2025-04-04T14:36:51.771" v="6070" actId="1076"/>
          <ac:picMkLst>
            <pc:docMk/>
            <pc:sldMk cId="696809664" sldId="269"/>
            <ac:picMk id="60" creationId="{24BEC918-3900-3BF6-C1DD-A83901F62B41}"/>
          </ac:picMkLst>
        </pc:picChg>
        <pc:picChg chg="add mod ord modCrop">
          <ac:chgData name="Federico Coscia" userId="a520e045-d041-4bc9-b0dd-3ae1d49014b8" providerId="ADAL" clId="{AA1FF5CD-3C6F-457F-A945-A141C06A6673}" dt="2025-04-04T14:36:51.771" v="6070" actId="1076"/>
          <ac:picMkLst>
            <pc:docMk/>
            <pc:sldMk cId="696809664" sldId="269"/>
            <ac:picMk id="62" creationId="{EC83448C-D475-812E-3EE4-D1F904FB9B8B}"/>
          </ac:picMkLst>
        </pc:picChg>
        <pc:picChg chg="add mod">
          <ac:chgData name="Federico Coscia" userId="a520e045-d041-4bc9-b0dd-3ae1d49014b8" providerId="ADAL" clId="{AA1FF5CD-3C6F-457F-A945-A141C06A6673}" dt="2025-04-04T14:36:51.771" v="6070" actId="1076"/>
          <ac:picMkLst>
            <pc:docMk/>
            <pc:sldMk cId="696809664" sldId="269"/>
            <ac:picMk id="64" creationId="{1C7E38DE-7DBE-F756-48DE-8E252585D11F}"/>
          </ac:picMkLst>
        </pc:picChg>
        <pc:picChg chg="add mod modCrop">
          <ac:chgData name="Federico Coscia" userId="a520e045-d041-4bc9-b0dd-3ae1d49014b8" providerId="ADAL" clId="{AA1FF5CD-3C6F-457F-A945-A141C06A6673}" dt="2025-04-04T14:49:39.501" v="6166" actId="732"/>
          <ac:picMkLst>
            <pc:docMk/>
            <pc:sldMk cId="696809664" sldId="269"/>
            <ac:picMk id="70" creationId="{A8CA0368-387C-5C8C-15B4-38CDEBF1D06C}"/>
          </ac:picMkLst>
        </pc:picChg>
        <pc:picChg chg="add mod ord">
          <ac:chgData name="Federico Coscia" userId="a520e045-d041-4bc9-b0dd-3ae1d49014b8" providerId="ADAL" clId="{AA1FF5CD-3C6F-457F-A945-A141C06A6673}" dt="2025-04-04T14:52:14.856" v="6199" actId="14100"/>
          <ac:picMkLst>
            <pc:docMk/>
            <pc:sldMk cId="696809664" sldId="269"/>
            <ac:picMk id="72" creationId="{A1BA4F19-EC21-E22C-4D41-DD0C2E77F44A}"/>
          </ac:picMkLst>
        </pc:picChg>
        <pc:picChg chg="add mod ord">
          <ac:chgData name="Federico Coscia" userId="a520e045-d041-4bc9-b0dd-3ae1d49014b8" providerId="ADAL" clId="{AA1FF5CD-3C6F-457F-A945-A141C06A6673}" dt="2025-04-04T15:36:34.676" v="7172" actId="1076"/>
          <ac:picMkLst>
            <pc:docMk/>
            <pc:sldMk cId="696809664" sldId="269"/>
            <ac:picMk id="74" creationId="{BDD409BB-8565-A671-B10B-32E6033997BF}"/>
          </ac:picMkLst>
        </pc:picChg>
        <pc:picChg chg="add mod ord modCrop">
          <ac:chgData name="Federico Coscia" userId="a520e045-d041-4bc9-b0dd-3ae1d49014b8" providerId="ADAL" clId="{AA1FF5CD-3C6F-457F-A945-A141C06A6673}" dt="2025-04-04T14:49:49.532" v="6170" actId="732"/>
          <ac:picMkLst>
            <pc:docMk/>
            <pc:sldMk cId="696809664" sldId="269"/>
            <ac:picMk id="76" creationId="{D055EC5F-3521-501E-F2B4-100D4F0B872F}"/>
          </ac:picMkLst>
        </pc:picChg>
      </pc:sldChg>
      <pc:sldChg chg="add del ord setBg">
        <pc:chgData name="Federico Coscia" userId="a520e045-d041-4bc9-b0dd-3ae1d49014b8" providerId="ADAL" clId="{AA1FF5CD-3C6F-457F-A945-A141C06A6673}" dt="2025-04-08T13:12:33.369" v="18403"/>
        <pc:sldMkLst>
          <pc:docMk/>
          <pc:sldMk cId="3159205475" sldId="270"/>
        </pc:sldMkLst>
      </pc:sldChg>
      <pc:sldChg chg="addSp delSp modSp new add del mod ord setBg modClrScheme delAnim modAnim delDesignElem chgLayout">
        <pc:chgData name="Federico Coscia" userId="a520e045-d041-4bc9-b0dd-3ae1d49014b8" providerId="ADAL" clId="{AA1FF5CD-3C6F-457F-A945-A141C06A6673}" dt="2025-04-10T10:50:33.429" v="23788"/>
        <pc:sldMkLst>
          <pc:docMk/>
          <pc:sldMk cId="3204125286" sldId="270"/>
        </pc:sldMkLst>
        <pc:spChg chg="add del mod">
          <ac:chgData name="Federico Coscia" userId="a520e045-d041-4bc9-b0dd-3ae1d49014b8" providerId="ADAL" clId="{AA1FF5CD-3C6F-457F-A945-A141C06A6673}" dt="2025-04-10T10:48:17.574" v="23782" actId="478"/>
          <ac:spMkLst>
            <pc:docMk/>
            <pc:sldMk cId="3204125286" sldId="270"/>
            <ac:spMk id="3" creationId="{60D44558-50EF-8DF3-8874-1201EB0514FB}"/>
          </ac:spMkLst>
        </pc:spChg>
        <pc:spChg chg="add mod ord">
          <ac:chgData name="Federico Coscia" userId="a520e045-d041-4bc9-b0dd-3ae1d49014b8" providerId="ADAL" clId="{AA1FF5CD-3C6F-457F-A945-A141C06A6673}" dt="2025-04-07T13:04:32.393" v="16400" actId="20577"/>
          <ac:spMkLst>
            <pc:docMk/>
            <pc:sldMk cId="3204125286" sldId="270"/>
            <ac:spMk id="5" creationId="{8E9FEF3A-F5BB-FF6E-0F58-E0C100C28B21}"/>
          </ac:spMkLst>
        </pc:spChg>
        <pc:spChg chg="add del mod ord">
          <ac:chgData name="Federico Coscia" userId="a520e045-d041-4bc9-b0dd-3ae1d49014b8" providerId="ADAL" clId="{AA1FF5CD-3C6F-457F-A945-A141C06A6673}" dt="2025-04-10T10:48:15.572" v="23781" actId="478"/>
          <ac:spMkLst>
            <pc:docMk/>
            <pc:sldMk cId="3204125286" sldId="270"/>
            <ac:spMk id="6" creationId="{A888B171-7906-29D5-1E5A-EC46B09BE235}"/>
          </ac:spMkLst>
        </pc:spChg>
        <pc:picChg chg="add mod">
          <ac:chgData name="Federico Coscia" userId="a520e045-d041-4bc9-b0dd-3ae1d49014b8" providerId="ADAL" clId="{AA1FF5CD-3C6F-457F-A945-A141C06A6673}" dt="2025-04-10T10:48:33.569" v="23786" actId="1076"/>
          <ac:picMkLst>
            <pc:docMk/>
            <pc:sldMk cId="3204125286" sldId="270"/>
            <ac:picMk id="20" creationId="{70722C64-BC6F-3E8B-7A18-9F9818F5EA67}"/>
          </ac:picMkLst>
        </pc:picChg>
      </pc:sldChg>
      <pc:sldChg chg="addSp delSp modSp new mod ord addAnim delAnim modAnim">
        <pc:chgData name="Federico Coscia" userId="a520e045-d041-4bc9-b0dd-3ae1d49014b8" providerId="ADAL" clId="{AA1FF5CD-3C6F-457F-A945-A141C06A6673}" dt="2025-04-10T10:23:42.729" v="23710"/>
        <pc:sldMkLst>
          <pc:docMk/>
          <pc:sldMk cId="4236615063" sldId="271"/>
        </pc:sldMkLst>
        <pc:spChg chg="mod">
          <ac:chgData name="Federico Coscia" userId="a520e045-d041-4bc9-b0dd-3ae1d49014b8" providerId="ADAL" clId="{AA1FF5CD-3C6F-457F-A945-A141C06A6673}" dt="2025-04-08T13:14:12.462" v="18430" actId="242"/>
          <ac:spMkLst>
            <pc:docMk/>
            <pc:sldMk cId="4236615063" sldId="271"/>
            <ac:spMk id="2" creationId="{EE8AE9A4-071A-68C9-CC57-F9F0814D872A}"/>
          </ac:spMkLst>
        </pc:spChg>
        <pc:spChg chg="add mod ord topLvl">
          <ac:chgData name="Federico Coscia" userId="a520e045-d041-4bc9-b0dd-3ae1d49014b8" providerId="ADAL" clId="{AA1FF5CD-3C6F-457F-A945-A141C06A6673}" dt="2025-04-08T13:18:33.309" v="18576" actId="164"/>
          <ac:spMkLst>
            <pc:docMk/>
            <pc:sldMk cId="4236615063" sldId="271"/>
            <ac:spMk id="8" creationId="{88BEF299-CBB5-205A-EBAE-8CEAB0692F4F}"/>
          </ac:spMkLst>
        </pc:spChg>
        <pc:spChg chg="add mod topLvl">
          <ac:chgData name="Federico Coscia" userId="a520e045-d041-4bc9-b0dd-3ae1d49014b8" providerId="ADAL" clId="{AA1FF5CD-3C6F-457F-A945-A141C06A6673}" dt="2025-04-08T13:18:33.309" v="18576" actId="164"/>
          <ac:spMkLst>
            <pc:docMk/>
            <pc:sldMk cId="4236615063" sldId="271"/>
            <ac:spMk id="15" creationId="{F194ED5C-FE81-2466-2DB4-5FDF78AF6925}"/>
          </ac:spMkLst>
        </pc:spChg>
        <pc:spChg chg="add mod topLvl">
          <ac:chgData name="Federico Coscia" userId="a520e045-d041-4bc9-b0dd-3ae1d49014b8" providerId="ADAL" clId="{AA1FF5CD-3C6F-457F-A945-A141C06A6673}" dt="2025-04-08T13:18:33.309" v="18576" actId="164"/>
          <ac:spMkLst>
            <pc:docMk/>
            <pc:sldMk cId="4236615063" sldId="271"/>
            <ac:spMk id="17" creationId="{186AC5A3-1387-4F67-4EC5-EC2A2836DE32}"/>
          </ac:spMkLst>
        </pc:spChg>
        <pc:spChg chg="mod">
          <ac:chgData name="Federico Coscia" userId="a520e045-d041-4bc9-b0dd-3ae1d49014b8" providerId="ADAL" clId="{AA1FF5CD-3C6F-457F-A945-A141C06A6673}" dt="2025-04-08T13:13:44.133" v="18424" actId="1076"/>
          <ac:spMkLst>
            <pc:docMk/>
            <pc:sldMk cId="4236615063" sldId="271"/>
            <ac:spMk id="20" creationId="{9AF6A73E-F1CD-D384-FDE3-73BAF8EF0644}"/>
          </ac:spMkLst>
        </pc:spChg>
        <pc:spChg chg="mod">
          <ac:chgData name="Federico Coscia" userId="a520e045-d041-4bc9-b0dd-3ae1d49014b8" providerId="ADAL" clId="{AA1FF5CD-3C6F-457F-A945-A141C06A6673}" dt="2025-04-08T13:13:26.095" v="18417"/>
          <ac:spMkLst>
            <pc:docMk/>
            <pc:sldMk cId="4236615063" sldId="271"/>
            <ac:spMk id="21" creationId="{F6F58AC3-F200-000B-E164-C702B39F2BC5}"/>
          </ac:spMkLst>
        </pc:spChg>
        <pc:spChg chg="mod">
          <ac:chgData name="Federico Coscia" userId="a520e045-d041-4bc9-b0dd-3ae1d49014b8" providerId="ADAL" clId="{AA1FF5CD-3C6F-457F-A945-A141C06A6673}" dt="2025-04-08T13:13:26.095" v="18417"/>
          <ac:spMkLst>
            <pc:docMk/>
            <pc:sldMk cId="4236615063" sldId="271"/>
            <ac:spMk id="26" creationId="{745EF800-3B41-A5CE-7AA0-09AAB9091563}"/>
          </ac:spMkLst>
        </pc:spChg>
        <pc:grpChg chg="add mod">
          <ac:chgData name="Federico Coscia" userId="a520e045-d041-4bc9-b0dd-3ae1d49014b8" providerId="ADAL" clId="{AA1FF5CD-3C6F-457F-A945-A141C06A6673}" dt="2025-04-08T13:14:36.268" v="18437" actId="1076"/>
          <ac:grpSpMkLst>
            <pc:docMk/>
            <pc:sldMk cId="4236615063" sldId="271"/>
            <ac:grpSpMk id="19" creationId="{37252A71-0602-8541-B0E0-B1EC4119B05C}"/>
          </ac:grpSpMkLst>
        </pc:grpChg>
        <pc:grpChg chg="add mod">
          <ac:chgData name="Federico Coscia" userId="a520e045-d041-4bc9-b0dd-3ae1d49014b8" providerId="ADAL" clId="{AA1FF5CD-3C6F-457F-A945-A141C06A6673}" dt="2025-04-08T13:18:35.516" v="18577" actId="1076"/>
          <ac:grpSpMkLst>
            <pc:docMk/>
            <pc:sldMk cId="4236615063" sldId="271"/>
            <ac:grpSpMk id="37" creationId="{09A42160-E32A-82AB-9AE9-B7196F863A16}"/>
          </ac:grpSpMkLst>
        </pc:grpChg>
        <pc:picChg chg="mod">
          <ac:chgData name="Federico Coscia" userId="a520e045-d041-4bc9-b0dd-3ae1d49014b8" providerId="ADAL" clId="{AA1FF5CD-3C6F-457F-A945-A141C06A6673}" dt="2025-04-08T13:13:26.095" v="18417"/>
          <ac:picMkLst>
            <pc:docMk/>
            <pc:sldMk cId="4236615063" sldId="271"/>
            <ac:picMk id="23" creationId="{1673BEFD-551C-2322-5717-72297B0E8A40}"/>
          </ac:picMkLst>
        </pc:picChg>
        <pc:picChg chg="mod">
          <ac:chgData name="Federico Coscia" userId="a520e045-d041-4bc9-b0dd-3ae1d49014b8" providerId="ADAL" clId="{AA1FF5CD-3C6F-457F-A945-A141C06A6673}" dt="2025-04-08T13:13:26.095" v="18417"/>
          <ac:picMkLst>
            <pc:docMk/>
            <pc:sldMk cId="4236615063" sldId="271"/>
            <ac:picMk id="25" creationId="{C98CC9FC-C256-D63D-2650-ADEEBA75B05D}"/>
          </ac:picMkLst>
        </pc:picChg>
        <pc:picChg chg="add del mod">
          <ac:chgData name="Federico Coscia" userId="a520e045-d041-4bc9-b0dd-3ae1d49014b8" providerId="ADAL" clId="{AA1FF5CD-3C6F-457F-A945-A141C06A6673}" dt="2025-04-08T14:19:21.793" v="22688" actId="1076"/>
          <ac:picMkLst>
            <pc:docMk/>
            <pc:sldMk cId="4236615063" sldId="271"/>
            <ac:picMk id="42" creationId="{E95DC81A-53DC-EBB7-0E96-E878CC28748B}"/>
          </ac:picMkLst>
        </pc:picChg>
        <pc:picChg chg="add mod">
          <ac:chgData name="Federico Coscia" userId="a520e045-d041-4bc9-b0dd-3ae1d49014b8" providerId="ADAL" clId="{AA1FF5CD-3C6F-457F-A945-A141C06A6673}" dt="2025-04-08T14:19:21.793" v="22688" actId="1076"/>
          <ac:picMkLst>
            <pc:docMk/>
            <pc:sldMk cId="4236615063" sldId="271"/>
            <ac:picMk id="43" creationId="{A3B4A121-9120-E8F7-ADFC-900E3DD8502B}"/>
          </ac:picMkLst>
        </pc:picChg>
      </pc:sldChg>
      <pc:sldChg chg="addSp delSp modSp new del mod setBg delAnim modAnim">
        <pc:chgData name="Federico Coscia" userId="a520e045-d041-4bc9-b0dd-3ae1d49014b8" providerId="ADAL" clId="{AA1FF5CD-3C6F-457F-A945-A141C06A6673}" dt="2025-04-08T13:17:56.720" v="18562" actId="47"/>
        <pc:sldMkLst>
          <pc:docMk/>
          <pc:sldMk cId="3340028644" sldId="272"/>
        </pc:sldMkLst>
      </pc:sldChg>
      <pc:sldChg chg="addSp delSp modSp add del mod setBg addAnim delAnim modAnim">
        <pc:chgData name="Federico Coscia" userId="a520e045-d041-4bc9-b0dd-3ae1d49014b8" providerId="ADAL" clId="{AA1FF5CD-3C6F-457F-A945-A141C06A6673}" dt="2025-04-08T13:07:41.316" v="18242" actId="47"/>
        <pc:sldMkLst>
          <pc:docMk/>
          <pc:sldMk cId="883361077" sldId="273"/>
        </pc:sldMkLst>
      </pc:sldChg>
      <pc:sldChg chg="addSp delSp modSp add mod ord addAnim delAnim modAnim">
        <pc:chgData name="Federico Coscia" userId="a520e045-d041-4bc9-b0dd-3ae1d49014b8" providerId="ADAL" clId="{AA1FF5CD-3C6F-457F-A945-A141C06A6673}" dt="2025-04-10T10:23:44.044" v="23712"/>
        <pc:sldMkLst>
          <pc:docMk/>
          <pc:sldMk cId="2409366168" sldId="274"/>
        </pc:sldMkLst>
        <pc:spChg chg="add mod">
          <ac:chgData name="Federico Coscia" userId="a520e045-d041-4bc9-b0dd-3ae1d49014b8" providerId="ADAL" clId="{AA1FF5CD-3C6F-457F-A945-A141C06A6673}" dt="2025-04-08T13:26:48.339" v="18638" actId="1076"/>
          <ac:spMkLst>
            <pc:docMk/>
            <pc:sldMk cId="2409366168" sldId="274"/>
            <ac:spMk id="6" creationId="{1529BE3C-2F2E-9646-3B49-65331F52932A}"/>
          </ac:spMkLst>
        </pc:spChg>
        <pc:spChg chg="add mod">
          <ac:chgData name="Federico Coscia" userId="a520e045-d041-4bc9-b0dd-3ae1d49014b8" providerId="ADAL" clId="{AA1FF5CD-3C6F-457F-A945-A141C06A6673}" dt="2025-04-08T13:26:48.339" v="18638" actId="1076"/>
          <ac:spMkLst>
            <pc:docMk/>
            <pc:sldMk cId="2409366168" sldId="274"/>
            <ac:spMk id="7" creationId="{6452F26C-ABEC-7CF3-7BAD-BDFFFD98041D}"/>
          </ac:spMkLst>
        </pc:spChg>
        <pc:spChg chg="add mod">
          <ac:chgData name="Federico Coscia" userId="a520e045-d041-4bc9-b0dd-3ae1d49014b8" providerId="ADAL" clId="{AA1FF5CD-3C6F-457F-A945-A141C06A6673}" dt="2025-04-08T13:26:48.339" v="18638" actId="1076"/>
          <ac:spMkLst>
            <pc:docMk/>
            <pc:sldMk cId="2409366168" sldId="274"/>
            <ac:spMk id="9" creationId="{8299F1CD-05A6-3FDE-44F4-EF43871BBEE1}"/>
          </ac:spMkLst>
        </pc:spChg>
        <pc:spChg chg="add mod">
          <ac:chgData name="Federico Coscia" userId="a520e045-d041-4bc9-b0dd-3ae1d49014b8" providerId="ADAL" clId="{AA1FF5CD-3C6F-457F-A945-A141C06A6673}" dt="2025-04-10T08:16:24.233" v="23675" actId="20577"/>
          <ac:spMkLst>
            <pc:docMk/>
            <pc:sldMk cId="2409366168" sldId="274"/>
            <ac:spMk id="15" creationId="{D5DEE674-3C19-053E-392A-DE18977B03E5}"/>
          </ac:spMkLst>
        </pc:spChg>
        <pc:spChg chg="mod">
          <ac:chgData name="Federico Coscia" userId="a520e045-d041-4bc9-b0dd-3ae1d49014b8" providerId="ADAL" clId="{AA1FF5CD-3C6F-457F-A945-A141C06A6673}" dt="2025-04-04T15:23:49.853" v="7113" actId="115"/>
          <ac:spMkLst>
            <pc:docMk/>
            <pc:sldMk cId="2409366168" sldId="274"/>
            <ac:spMk id="27" creationId="{8A02599D-351E-0EB5-D792-F4C9D32286DC}"/>
          </ac:spMkLst>
        </pc:spChg>
        <pc:picChg chg="add mod modCrop">
          <ac:chgData name="Federico Coscia" userId="a520e045-d041-4bc9-b0dd-3ae1d49014b8" providerId="ADAL" clId="{AA1FF5CD-3C6F-457F-A945-A141C06A6673}" dt="2025-04-08T13:26:48.339" v="18638" actId="1076"/>
          <ac:picMkLst>
            <pc:docMk/>
            <pc:sldMk cId="2409366168" sldId="274"/>
            <ac:picMk id="5" creationId="{9B53CCD9-0752-B1A4-3C3A-8607EC810AE8}"/>
          </ac:picMkLst>
        </pc:picChg>
        <pc:cxnChg chg="add mod">
          <ac:chgData name="Federico Coscia" userId="a520e045-d041-4bc9-b0dd-3ae1d49014b8" providerId="ADAL" clId="{AA1FF5CD-3C6F-457F-A945-A141C06A6673}" dt="2025-04-08T13:26:48.339" v="18638" actId="1076"/>
          <ac:cxnSpMkLst>
            <pc:docMk/>
            <pc:sldMk cId="2409366168" sldId="274"/>
            <ac:cxnSpMk id="4" creationId="{18679C17-2EEA-38D9-59A0-0312E8D86EE2}"/>
          </ac:cxnSpMkLst>
        </pc:cxnChg>
      </pc:sldChg>
      <pc:sldChg chg="addSp delSp modSp add del mod delAnim modAnim">
        <pc:chgData name="Federico Coscia" userId="a520e045-d041-4bc9-b0dd-3ae1d49014b8" providerId="ADAL" clId="{AA1FF5CD-3C6F-457F-A945-A141C06A6673}" dt="2025-04-08T13:30:49.675" v="19427" actId="47"/>
        <pc:sldMkLst>
          <pc:docMk/>
          <pc:sldMk cId="117054218" sldId="275"/>
        </pc:sldMkLst>
      </pc:sldChg>
      <pc:sldChg chg="new del">
        <pc:chgData name="Federico Coscia" userId="a520e045-d041-4bc9-b0dd-3ae1d49014b8" providerId="ADAL" clId="{AA1FF5CD-3C6F-457F-A945-A141C06A6673}" dt="2025-04-04T14:58:46.890" v="6259" actId="47"/>
        <pc:sldMkLst>
          <pc:docMk/>
          <pc:sldMk cId="944661744" sldId="276"/>
        </pc:sldMkLst>
      </pc:sldChg>
      <pc:sldChg chg="addSp delSp modSp add del mod delAnim modAnim">
        <pc:chgData name="Federico Coscia" userId="a520e045-d041-4bc9-b0dd-3ae1d49014b8" providerId="ADAL" clId="{AA1FF5CD-3C6F-457F-A945-A141C06A6673}" dt="2025-04-08T13:23:51.824" v="18628" actId="47"/>
        <pc:sldMkLst>
          <pc:docMk/>
          <pc:sldMk cId="2070034630" sldId="277"/>
        </pc:sldMkLst>
      </pc:sldChg>
      <pc:sldChg chg="addSp delSp modSp new del mod modAnim">
        <pc:chgData name="Federico Coscia" userId="a520e045-d041-4bc9-b0dd-3ae1d49014b8" providerId="ADAL" clId="{AA1FF5CD-3C6F-457F-A945-A141C06A6673}" dt="2025-04-08T13:11:41.719" v="18393" actId="47"/>
        <pc:sldMkLst>
          <pc:docMk/>
          <pc:sldMk cId="526161923" sldId="278"/>
        </pc:sldMkLst>
      </pc:sldChg>
      <pc:sldChg chg="new del">
        <pc:chgData name="Federico Coscia" userId="a520e045-d041-4bc9-b0dd-3ae1d49014b8" providerId="ADAL" clId="{AA1FF5CD-3C6F-457F-A945-A141C06A6673}" dt="2025-04-04T15:13:47.990" v="6648" actId="680"/>
        <pc:sldMkLst>
          <pc:docMk/>
          <pc:sldMk cId="929538982" sldId="278"/>
        </pc:sldMkLst>
      </pc:sldChg>
      <pc:sldChg chg="addSp delSp modSp add mod">
        <pc:chgData name="Federico Coscia" userId="a520e045-d041-4bc9-b0dd-3ae1d49014b8" providerId="ADAL" clId="{AA1FF5CD-3C6F-457F-A945-A141C06A6673}" dt="2025-04-09T13:38:10.359" v="23449" actId="1076"/>
        <pc:sldMkLst>
          <pc:docMk/>
          <pc:sldMk cId="623473799" sldId="279"/>
        </pc:sldMkLst>
        <pc:spChg chg="mod">
          <ac:chgData name="Federico Coscia" userId="a520e045-d041-4bc9-b0dd-3ae1d49014b8" providerId="ADAL" clId="{AA1FF5CD-3C6F-457F-A945-A141C06A6673}" dt="2025-04-06T13:35:25.041" v="10575" actId="1076"/>
          <ac:spMkLst>
            <pc:docMk/>
            <pc:sldMk cId="623473799" sldId="279"/>
            <ac:spMk id="2" creationId="{36C3FCF1-D3C8-C33C-50EE-4AA68953787B}"/>
          </ac:spMkLst>
        </pc:spChg>
        <pc:spChg chg="add 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3" creationId="{427519FF-ED19-5C5F-A257-C2DE0BDB0A40}"/>
          </ac:spMkLst>
        </pc:spChg>
        <pc:spChg chg="add 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4" creationId="{B3651023-53B5-DC81-40B3-363D55BA4D53}"/>
          </ac:spMkLst>
        </pc:spChg>
        <pc:spChg chg="add 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8" creationId="{8C949082-5FB6-DF60-5FF2-1610AA77B1E0}"/>
          </ac:spMkLst>
        </pc:spChg>
        <pc:spChg chg="add del 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17" creationId="{05691D08-82D4-9B11-82DA-0A8CE16B828D}"/>
          </ac:spMkLst>
        </pc:spChg>
        <pc:spChg chg="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22" creationId="{585B2BDD-B5C6-72D1-AB7F-709629C71A70}"/>
          </ac:spMkLst>
        </pc:spChg>
        <pc:spChg chg="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23" creationId="{439AF0E2-F0C0-1974-FF20-4543971B641B}"/>
          </ac:spMkLst>
        </pc:spChg>
        <pc:spChg chg="add 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33" creationId="{3F7BA39D-0F34-2833-9AAB-DDB2BE0382B1}"/>
          </ac:spMkLst>
        </pc:spChg>
        <pc:spChg chg="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44" creationId="{448510FA-D105-37C8-0DA2-A5B3C9553E9F}"/>
          </ac:spMkLst>
        </pc:spChg>
        <pc:spChg chg="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45" creationId="{A8B4081E-3186-C7B4-9C4E-14A3DDC431B9}"/>
          </ac:spMkLst>
        </pc:spChg>
        <pc:spChg chg="mod">
          <ac:chgData name="Federico Coscia" userId="a520e045-d041-4bc9-b0dd-3ae1d49014b8" providerId="ADAL" clId="{AA1FF5CD-3C6F-457F-A945-A141C06A6673}" dt="2025-04-05T09:20:11.850" v="9201" actId="1035"/>
          <ac:spMkLst>
            <pc:docMk/>
            <pc:sldMk cId="623473799" sldId="279"/>
            <ac:spMk id="46" creationId="{8F00C227-A97C-7A8A-F9CB-D28FD4FDFC08}"/>
          </ac:spMkLst>
        </pc:spChg>
        <pc:spChg chg="add mod ord topLvl">
          <ac:chgData name="Federico Coscia" userId="a520e045-d041-4bc9-b0dd-3ae1d49014b8" providerId="ADAL" clId="{AA1FF5CD-3C6F-457F-A945-A141C06A6673}" dt="2025-04-05T09:22:11.077" v="9251" actId="164"/>
          <ac:spMkLst>
            <pc:docMk/>
            <pc:sldMk cId="623473799" sldId="279"/>
            <ac:spMk id="59" creationId="{014505F5-CB9B-990F-17F5-D0AB024E6A4E}"/>
          </ac:spMkLst>
        </pc:spChg>
        <pc:spChg chg="add mod">
          <ac:chgData name="Federico Coscia" userId="a520e045-d041-4bc9-b0dd-3ae1d49014b8" providerId="ADAL" clId="{AA1FF5CD-3C6F-457F-A945-A141C06A6673}" dt="2025-04-05T09:21:32.985" v="9246" actId="1035"/>
          <ac:spMkLst>
            <pc:docMk/>
            <pc:sldMk cId="623473799" sldId="279"/>
            <ac:spMk id="86" creationId="{F7C4710F-6088-3427-5926-6C5522C7D018}"/>
          </ac:spMkLst>
        </pc:spChg>
        <pc:spChg chg="add del mod">
          <ac:chgData name="Federico Coscia" userId="a520e045-d041-4bc9-b0dd-3ae1d49014b8" providerId="ADAL" clId="{AA1FF5CD-3C6F-457F-A945-A141C06A6673}" dt="2025-04-05T09:21:32.985" v="9246" actId="1035"/>
          <ac:spMkLst>
            <pc:docMk/>
            <pc:sldMk cId="623473799" sldId="279"/>
            <ac:spMk id="87" creationId="{CE40FE64-D571-D08C-FE47-587D143753E4}"/>
          </ac:spMkLst>
        </pc:spChg>
        <pc:spChg chg="add mod ord topLvl">
          <ac:chgData name="Federico Coscia" userId="a520e045-d041-4bc9-b0dd-3ae1d49014b8" providerId="ADAL" clId="{AA1FF5CD-3C6F-457F-A945-A141C06A6673}" dt="2025-04-05T09:22:11.077" v="9251" actId="164"/>
          <ac:spMkLst>
            <pc:docMk/>
            <pc:sldMk cId="623473799" sldId="279"/>
            <ac:spMk id="89" creationId="{798C14E9-CD12-AB37-BF87-BAF5297FAE09}"/>
          </ac:spMkLst>
        </pc:spChg>
        <pc:spChg chg="add mod ord topLvl">
          <ac:chgData name="Federico Coscia" userId="a520e045-d041-4bc9-b0dd-3ae1d49014b8" providerId="ADAL" clId="{AA1FF5CD-3C6F-457F-A945-A141C06A6673}" dt="2025-04-05T09:22:11.077" v="9251" actId="164"/>
          <ac:spMkLst>
            <pc:docMk/>
            <pc:sldMk cId="623473799" sldId="279"/>
            <ac:spMk id="90" creationId="{917162E8-FDD3-2D3D-8A0B-8902C4E2C8DA}"/>
          </ac:spMkLst>
        </pc:spChg>
        <pc:spChg chg="add mod ord topLvl">
          <ac:chgData name="Federico Coscia" userId="a520e045-d041-4bc9-b0dd-3ae1d49014b8" providerId="ADAL" clId="{AA1FF5CD-3C6F-457F-A945-A141C06A6673}" dt="2025-04-05T09:22:11.077" v="9251" actId="164"/>
          <ac:spMkLst>
            <pc:docMk/>
            <pc:sldMk cId="623473799" sldId="279"/>
            <ac:spMk id="91" creationId="{B6F709DA-0F13-2214-06F2-6C3A84E278FB}"/>
          </ac:spMkLst>
        </pc:spChg>
        <pc:spChg chg="add mod topLvl">
          <ac:chgData name="Federico Coscia" userId="a520e045-d041-4bc9-b0dd-3ae1d49014b8" providerId="ADAL" clId="{AA1FF5CD-3C6F-457F-A945-A141C06A6673}" dt="2025-04-05T09:22:07.402" v="9250" actId="164"/>
          <ac:spMkLst>
            <pc:docMk/>
            <pc:sldMk cId="623473799" sldId="279"/>
            <ac:spMk id="92" creationId="{D9710FD0-9C33-D3FE-502A-9E66E6D06278}"/>
          </ac:spMkLst>
        </pc:spChg>
        <pc:spChg chg="add mod topLvl">
          <ac:chgData name="Federico Coscia" userId="a520e045-d041-4bc9-b0dd-3ae1d49014b8" providerId="ADAL" clId="{AA1FF5CD-3C6F-457F-A945-A141C06A6673}" dt="2025-04-05T09:22:07.402" v="9250" actId="164"/>
          <ac:spMkLst>
            <pc:docMk/>
            <pc:sldMk cId="623473799" sldId="279"/>
            <ac:spMk id="93" creationId="{A3D09AA1-1057-AB89-B845-C43C348E175F}"/>
          </ac:spMkLst>
        </pc:spChg>
        <pc:spChg chg="add mod topLvl">
          <ac:chgData name="Federico Coscia" userId="a520e045-d041-4bc9-b0dd-3ae1d49014b8" providerId="ADAL" clId="{AA1FF5CD-3C6F-457F-A945-A141C06A6673}" dt="2025-04-05T09:22:07.402" v="9250" actId="164"/>
          <ac:spMkLst>
            <pc:docMk/>
            <pc:sldMk cId="623473799" sldId="279"/>
            <ac:spMk id="94" creationId="{FA7B582A-EAEA-6EB1-901D-601361470DF6}"/>
          </ac:spMkLst>
        </pc:spChg>
        <pc:spChg chg="add mod topLvl">
          <ac:chgData name="Federico Coscia" userId="a520e045-d041-4bc9-b0dd-3ae1d49014b8" providerId="ADAL" clId="{AA1FF5CD-3C6F-457F-A945-A141C06A6673}" dt="2025-04-05T09:22:07.402" v="9250" actId="164"/>
          <ac:spMkLst>
            <pc:docMk/>
            <pc:sldMk cId="623473799" sldId="279"/>
            <ac:spMk id="95" creationId="{40F7B02F-7E68-97D9-B3F3-C1925959E311}"/>
          </ac:spMkLst>
        </pc:spChg>
        <pc:spChg chg="add mod ord topLvl">
          <ac:chgData name="Federico Coscia" userId="a520e045-d041-4bc9-b0dd-3ae1d49014b8" providerId="ADAL" clId="{AA1FF5CD-3C6F-457F-A945-A141C06A6673}" dt="2025-04-09T13:37:52.782" v="23446" actId="14100"/>
          <ac:spMkLst>
            <pc:docMk/>
            <pc:sldMk cId="623473799" sldId="279"/>
            <ac:spMk id="109" creationId="{928C9721-2E6C-1F14-8952-0E2E35C62E7E}"/>
          </ac:spMkLst>
        </pc:spChg>
        <pc:spChg chg="add mod ord topLvl">
          <ac:chgData name="Federico Coscia" userId="a520e045-d041-4bc9-b0dd-3ae1d49014b8" providerId="ADAL" clId="{AA1FF5CD-3C6F-457F-A945-A141C06A6673}" dt="2025-04-09T13:38:10.359" v="23449" actId="1076"/>
          <ac:spMkLst>
            <pc:docMk/>
            <pc:sldMk cId="623473799" sldId="279"/>
            <ac:spMk id="110" creationId="{0F603E2F-2CB6-91B8-E955-776EE96919D6}"/>
          </ac:spMkLst>
        </pc:spChg>
        <pc:spChg chg="add mod ord topLvl">
          <ac:chgData name="Federico Coscia" userId="a520e045-d041-4bc9-b0dd-3ae1d49014b8" providerId="ADAL" clId="{AA1FF5CD-3C6F-457F-A945-A141C06A6673}" dt="2025-04-09T13:37:52.782" v="23446" actId="14100"/>
          <ac:spMkLst>
            <pc:docMk/>
            <pc:sldMk cId="623473799" sldId="279"/>
            <ac:spMk id="111" creationId="{63AA2056-F169-9BCE-77AC-BC72D6A4A49E}"/>
          </ac:spMkLst>
        </pc:spChg>
        <pc:spChg chg="add mod ord topLvl">
          <ac:chgData name="Federico Coscia" userId="a520e045-d041-4bc9-b0dd-3ae1d49014b8" providerId="ADAL" clId="{AA1FF5CD-3C6F-457F-A945-A141C06A6673}" dt="2025-04-09T13:37:52.782" v="23446" actId="14100"/>
          <ac:spMkLst>
            <pc:docMk/>
            <pc:sldMk cId="623473799" sldId="279"/>
            <ac:spMk id="112" creationId="{3EB95F66-852B-EF14-5D3D-0F14D1690CFE}"/>
          </ac:spMkLst>
        </pc:spChg>
        <pc:grpChg chg="add mod">
          <ac:chgData name="Federico Coscia" userId="a520e045-d041-4bc9-b0dd-3ae1d49014b8" providerId="ADAL" clId="{AA1FF5CD-3C6F-457F-A945-A141C06A6673}" dt="2025-04-05T08:51:35.466" v="8683" actId="1076"/>
          <ac:grpSpMkLst>
            <pc:docMk/>
            <pc:sldMk cId="623473799" sldId="279"/>
            <ac:grpSpMk id="9" creationId="{B81C8667-6B70-E6BE-69CD-C3E62A5B4DA3}"/>
          </ac:grpSpMkLst>
        </pc:grpChg>
        <pc:grpChg chg="add mod">
          <ac:chgData name="Federico Coscia" userId="a520e045-d041-4bc9-b0dd-3ae1d49014b8" providerId="ADAL" clId="{AA1FF5CD-3C6F-457F-A945-A141C06A6673}" dt="2025-04-05T08:51:43.356" v="8684" actId="1076"/>
          <ac:grpSpMkLst>
            <pc:docMk/>
            <pc:sldMk cId="623473799" sldId="279"/>
            <ac:grpSpMk id="13" creationId="{2AEAC98D-3393-B37E-7539-BCBFF5532C67}"/>
          </ac:grpSpMkLst>
        </pc:grpChg>
        <pc:grpChg chg="add mod">
          <ac:chgData name="Federico Coscia" userId="a520e045-d041-4bc9-b0dd-3ae1d49014b8" providerId="ADAL" clId="{AA1FF5CD-3C6F-457F-A945-A141C06A6673}" dt="2025-04-05T09:19:52.093" v="9186" actId="14100"/>
          <ac:grpSpMkLst>
            <pc:docMk/>
            <pc:sldMk cId="623473799" sldId="279"/>
            <ac:grpSpMk id="123" creationId="{545A900A-ABBA-7F6C-51FB-D9655B9B9101}"/>
          </ac:grpSpMkLst>
        </pc:grpChg>
        <pc:grpChg chg="add del mod">
          <ac:chgData name="Federico Coscia" userId="a520e045-d041-4bc9-b0dd-3ae1d49014b8" providerId="ADAL" clId="{AA1FF5CD-3C6F-457F-A945-A141C06A6673}" dt="2025-04-09T13:37:49.798" v="23444" actId="165"/>
          <ac:grpSpMkLst>
            <pc:docMk/>
            <pc:sldMk cId="623473799" sldId="279"/>
            <ac:grpSpMk id="124" creationId="{F26D77A3-E710-BC04-A6A2-99D26F0E4842}"/>
          </ac:grpSpMkLst>
        </pc:grpChg>
        <pc:grpChg chg="add mod">
          <ac:chgData name="Federico Coscia" userId="a520e045-d041-4bc9-b0dd-3ae1d49014b8" providerId="ADAL" clId="{AA1FF5CD-3C6F-457F-A945-A141C06A6673}" dt="2025-04-05T09:22:18.834" v="9257" actId="1076"/>
          <ac:grpSpMkLst>
            <pc:docMk/>
            <pc:sldMk cId="623473799" sldId="279"/>
            <ac:grpSpMk id="125" creationId="{DE1CE890-BCB5-4E83-FF66-4628F90A8C32}"/>
          </ac:grpSpMkLst>
        </pc:grpChg>
        <pc:grpChg chg="add mod">
          <ac:chgData name="Federico Coscia" userId="a520e045-d041-4bc9-b0dd-3ae1d49014b8" providerId="ADAL" clId="{AA1FF5CD-3C6F-457F-A945-A141C06A6673}" dt="2025-04-05T09:22:11.077" v="9251" actId="164"/>
          <ac:grpSpMkLst>
            <pc:docMk/>
            <pc:sldMk cId="623473799" sldId="279"/>
            <ac:grpSpMk id="126" creationId="{4E6C8C5C-1899-6BF5-1AC7-B7E18CA46569}"/>
          </ac:grpSpMkLst>
        </pc:grpChg>
        <pc:picChg chg="mod">
          <ac:chgData name="Federico Coscia" userId="a520e045-d041-4bc9-b0dd-3ae1d49014b8" providerId="ADAL" clId="{AA1FF5CD-3C6F-457F-A945-A141C06A6673}" dt="2025-04-04T16:43:21.080" v="8369"/>
          <ac:picMkLst>
            <pc:docMk/>
            <pc:sldMk cId="623473799" sldId="279"/>
            <ac:picMk id="10" creationId="{F50F69EC-FECA-BA4D-3D90-E4610EF91BD3}"/>
          </ac:picMkLst>
        </pc:picChg>
        <pc:picChg chg="mod">
          <ac:chgData name="Federico Coscia" userId="a520e045-d041-4bc9-b0dd-3ae1d49014b8" providerId="ADAL" clId="{AA1FF5CD-3C6F-457F-A945-A141C06A6673}" dt="2025-04-04T16:43:21.080" v="8369"/>
          <ac:picMkLst>
            <pc:docMk/>
            <pc:sldMk cId="623473799" sldId="279"/>
            <ac:picMk id="11" creationId="{479759E0-09C5-D76D-CAC3-224EB01CB800}"/>
          </ac:picMkLst>
        </pc:picChg>
        <pc:picChg chg="mod">
          <ac:chgData name="Federico Coscia" userId="a520e045-d041-4bc9-b0dd-3ae1d49014b8" providerId="ADAL" clId="{AA1FF5CD-3C6F-457F-A945-A141C06A6673}" dt="2025-04-05T08:48:01.449" v="8625"/>
          <ac:picMkLst>
            <pc:docMk/>
            <pc:sldMk cId="623473799" sldId="279"/>
            <ac:picMk id="14" creationId="{30B28138-48C6-8118-009F-6694265AA1FC}"/>
          </ac:picMkLst>
        </pc:picChg>
        <pc:picChg chg="mod">
          <ac:chgData name="Federico Coscia" userId="a520e045-d041-4bc9-b0dd-3ae1d49014b8" providerId="ADAL" clId="{AA1FF5CD-3C6F-457F-A945-A141C06A6673}" dt="2025-04-05T08:48:01.449" v="8625"/>
          <ac:picMkLst>
            <pc:docMk/>
            <pc:sldMk cId="623473799" sldId="279"/>
            <ac:picMk id="15" creationId="{F592D6DA-C6ED-AA0B-D7FC-6381C6528051}"/>
          </ac:picMkLst>
        </pc:picChg>
        <pc:picChg chg="mod">
          <ac:chgData name="Federico Coscia" userId="a520e045-d041-4bc9-b0dd-3ae1d49014b8" providerId="ADAL" clId="{AA1FF5CD-3C6F-457F-A945-A141C06A6673}" dt="2025-04-05T09:20:07.332" v="9194" actId="1035"/>
          <ac:picMkLst>
            <pc:docMk/>
            <pc:sldMk cId="623473799" sldId="279"/>
            <ac:picMk id="19" creationId="{8A0F3205-7CDF-AA2D-FF30-32C16584F30D}"/>
          </ac:picMkLst>
        </pc:picChg>
        <pc:picChg chg="add del mod">
          <ac:chgData name="Federico Coscia" userId="a520e045-d041-4bc9-b0dd-3ae1d49014b8" providerId="ADAL" clId="{AA1FF5CD-3C6F-457F-A945-A141C06A6673}" dt="2025-04-05T09:00:25.410" v="8795" actId="1076"/>
          <ac:picMkLst>
            <pc:docMk/>
            <pc:sldMk cId="623473799" sldId="279"/>
            <ac:picMk id="20" creationId="{FF2FBF06-FB54-7492-8359-1685ECEA48DF}"/>
          </ac:picMkLst>
        </pc:picChg>
        <pc:picChg chg="mod">
          <ac:chgData name="Federico Coscia" userId="a520e045-d041-4bc9-b0dd-3ae1d49014b8" providerId="ADAL" clId="{AA1FF5CD-3C6F-457F-A945-A141C06A6673}" dt="2025-04-05T09:20:08.326" v="9195" actId="1035"/>
          <ac:picMkLst>
            <pc:docMk/>
            <pc:sldMk cId="623473799" sldId="279"/>
            <ac:picMk id="21" creationId="{5AEC901C-1D9A-DF04-71A9-CA3CA79E3047}"/>
          </ac:picMkLst>
        </pc:picChg>
        <pc:picChg chg="add mod">
          <ac:chgData name="Federico Coscia" userId="a520e045-d041-4bc9-b0dd-3ae1d49014b8" providerId="ADAL" clId="{AA1FF5CD-3C6F-457F-A945-A141C06A6673}" dt="2025-04-08T13:31:14.836" v="19428" actId="14100"/>
          <ac:picMkLst>
            <pc:docMk/>
            <pc:sldMk cId="623473799" sldId="279"/>
            <ac:picMk id="26" creationId="{00E660DB-81AD-A104-8C72-3CFD0F1C0FFB}"/>
          </ac:picMkLst>
        </pc:picChg>
        <pc:picChg chg="add mod">
          <ac:chgData name="Federico Coscia" userId="a520e045-d041-4bc9-b0dd-3ae1d49014b8" providerId="ADAL" clId="{AA1FF5CD-3C6F-457F-A945-A141C06A6673}" dt="2025-04-08T13:31:14.836" v="19428" actId="14100"/>
          <ac:picMkLst>
            <pc:docMk/>
            <pc:sldMk cId="623473799" sldId="279"/>
            <ac:picMk id="27" creationId="{678800E1-B669-7D86-E093-7F3125C7515F}"/>
          </ac:picMkLst>
        </pc:picChg>
        <pc:picChg chg="add mod topLvl">
          <ac:chgData name="Federico Coscia" userId="a520e045-d041-4bc9-b0dd-3ae1d49014b8" providerId="ADAL" clId="{AA1FF5CD-3C6F-457F-A945-A141C06A6673}" dt="2025-04-05T09:21:02.687" v="9219" actId="14100"/>
          <ac:picMkLst>
            <pc:docMk/>
            <pc:sldMk cId="623473799" sldId="279"/>
            <ac:picMk id="35" creationId="{36F9856D-D1F3-16BD-52EA-87249ED63FEA}"/>
          </ac:picMkLst>
        </pc:picChg>
        <pc:picChg chg="add mod topLvl">
          <ac:chgData name="Federico Coscia" userId="a520e045-d041-4bc9-b0dd-3ae1d49014b8" providerId="ADAL" clId="{AA1FF5CD-3C6F-457F-A945-A141C06A6673}" dt="2025-04-05T09:21:06.102" v="9220" actId="165"/>
          <ac:picMkLst>
            <pc:docMk/>
            <pc:sldMk cId="623473799" sldId="279"/>
            <ac:picMk id="37" creationId="{37BE0368-B951-CCE8-1265-7522371F253E}"/>
          </ac:picMkLst>
        </pc:picChg>
        <pc:picChg chg="add mod">
          <ac:chgData name="Federico Coscia" userId="a520e045-d041-4bc9-b0dd-3ae1d49014b8" providerId="ADAL" clId="{AA1FF5CD-3C6F-457F-A945-A141C06A6673}" dt="2025-04-05T09:16:42.511" v="9076" actId="1035"/>
          <ac:picMkLst>
            <pc:docMk/>
            <pc:sldMk cId="623473799" sldId="279"/>
            <ac:picMk id="100" creationId="{56285C63-3701-3958-385A-412320C22B9A}"/>
          </ac:picMkLst>
        </pc:picChg>
        <pc:cxnChg chg="add mod ord">
          <ac:chgData name="Federico Coscia" userId="a520e045-d041-4bc9-b0dd-3ae1d49014b8" providerId="ADAL" clId="{AA1FF5CD-3C6F-457F-A945-A141C06A6673}" dt="2025-04-05T09:19:48.522" v="9185" actId="164"/>
          <ac:cxnSpMkLst>
            <pc:docMk/>
            <pc:sldMk cId="623473799" sldId="279"/>
            <ac:cxnSpMk id="80" creationId="{C06D757F-56BA-9775-0057-5904D03CD2B4}"/>
          </ac:cxnSpMkLst>
        </pc:cxnChg>
        <pc:cxnChg chg="add mod ord">
          <ac:chgData name="Federico Coscia" userId="a520e045-d041-4bc9-b0dd-3ae1d49014b8" providerId="ADAL" clId="{AA1FF5CD-3C6F-457F-A945-A141C06A6673}" dt="2025-04-05T09:19:48.522" v="9185" actId="164"/>
          <ac:cxnSpMkLst>
            <pc:docMk/>
            <pc:sldMk cId="623473799" sldId="279"/>
            <ac:cxnSpMk id="82" creationId="{F24DC69D-75D2-9010-016D-B63B6439B681}"/>
          </ac:cxnSpMkLst>
        </pc:cxnChg>
        <pc:cxnChg chg="add mod ord">
          <ac:chgData name="Federico Coscia" userId="a520e045-d041-4bc9-b0dd-3ae1d49014b8" providerId="ADAL" clId="{AA1FF5CD-3C6F-457F-A945-A141C06A6673}" dt="2025-04-05T09:19:48.522" v="9185" actId="164"/>
          <ac:cxnSpMkLst>
            <pc:docMk/>
            <pc:sldMk cId="623473799" sldId="279"/>
            <ac:cxnSpMk id="83" creationId="{5F86AC5C-49F1-A64C-BE31-C1E6E43F113A}"/>
          </ac:cxnSpMkLst>
        </pc:cxnChg>
        <pc:cxnChg chg="add mod ord">
          <ac:chgData name="Federico Coscia" userId="a520e045-d041-4bc9-b0dd-3ae1d49014b8" providerId="ADAL" clId="{AA1FF5CD-3C6F-457F-A945-A141C06A6673}" dt="2025-04-05T09:19:48.522" v="9185" actId="164"/>
          <ac:cxnSpMkLst>
            <pc:docMk/>
            <pc:sldMk cId="623473799" sldId="279"/>
            <ac:cxnSpMk id="84" creationId="{1EB3182C-A79A-3CC0-908F-DD37F17F32F3}"/>
          </ac:cxnSpMkLst>
        </pc:cxnChg>
      </pc:sldChg>
      <pc:sldChg chg="add del">
        <pc:chgData name="Federico Coscia" userId="a520e045-d041-4bc9-b0dd-3ae1d49014b8" providerId="ADAL" clId="{AA1FF5CD-3C6F-457F-A945-A141C06A6673}" dt="2025-04-05T09:12:53.486" v="8977" actId="47"/>
        <pc:sldMkLst>
          <pc:docMk/>
          <pc:sldMk cId="1687000734" sldId="280"/>
        </pc:sldMkLst>
      </pc:sldChg>
      <pc:sldChg chg="addSp delSp modSp add del mod modAnim">
        <pc:chgData name="Federico Coscia" userId="a520e045-d041-4bc9-b0dd-3ae1d49014b8" providerId="ADAL" clId="{AA1FF5CD-3C6F-457F-A945-A141C06A6673}" dt="2025-04-08T14:26:09.242" v="23195" actId="47"/>
        <pc:sldMkLst>
          <pc:docMk/>
          <pc:sldMk cId="3772182208" sldId="280"/>
        </pc:sldMkLst>
      </pc:sldChg>
      <pc:sldChg chg="addSp delSp modSp add del mod delAnim modAnim">
        <pc:chgData name="Federico Coscia" userId="a520e045-d041-4bc9-b0dd-3ae1d49014b8" providerId="ADAL" clId="{AA1FF5CD-3C6F-457F-A945-A141C06A6673}" dt="2025-04-08T14:26:10.603" v="23196" actId="47"/>
        <pc:sldMkLst>
          <pc:docMk/>
          <pc:sldMk cId="3546894666" sldId="281"/>
        </pc:sldMkLst>
      </pc:sldChg>
      <pc:sldChg chg="modSp add del mod ord">
        <pc:chgData name="Federico Coscia" userId="a520e045-d041-4bc9-b0dd-3ae1d49014b8" providerId="ADAL" clId="{AA1FF5CD-3C6F-457F-A945-A141C06A6673}" dt="2025-04-08T13:23:35.412" v="18626" actId="47"/>
        <pc:sldMkLst>
          <pc:docMk/>
          <pc:sldMk cId="2563885830" sldId="282"/>
        </pc:sldMkLst>
      </pc:sldChg>
      <pc:sldChg chg="new del">
        <pc:chgData name="Federico Coscia" userId="a520e045-d041-4bc9-b0dd-3ae1d49014b8" providerId="ADAL" clId="{AA1FF5CD-3C6F-457F-A945-A141C06A6673}" dt="2025-04-06T14:38:45.715" v="12059" actId="47"/>
        <pc:sldMkLst>
          <pc:docMk/>
          <pc:sldMk cId="3905085054" sldId="282"/>
        </pc:sldMkLst>
      </pc:sldChg>
      <pc:sldChg chg="modSp add del mod ord">
        <pc:chgData name="Federico Coscia" userId="a520e045-d041-4bc9-b0dd-3ae1d49014b8" providerId="ADAL" clId="{AA1FF5CD-3C6F-457F-A945-A141C06A6673}" dt="2025-04-08T13:23:40.158" v="18627" actId="47"/>
        <pc:sldMkLst>
          <pc:docMk/>
          <pc:sldMk cId="1132264800" sldId="283"/>
        </pc:sldMkLst>
      </pc:sldChg>
      <pc:sldChg chg="add del ord">
        <pc:chgData name="Federico Coscia" userId="a520e045-d041-4bc9-b0dd-3ae1d49014b8" providerId="ADAL" clId="{AA1FF5CD-3C6F-457F-A945-A141C06A6673}" dt="2025-04-06T14:39:36.059" v="12124" actId="47"/>
        <pc:sldMkLst>
          <pc:docMk/>
          <pc:sldMk cId="77408535" sldId="284"/>
        </pc:sldMkLst>
      </pc:sldChg>
      <pc:sldChg chg="modSp add del mod ord">
        <pc:chgData name="Federico Coscia" userId="a520e045-d041-4bc9-b0dd-3ae1d49014b8" providerId="ADAL" clId="{AA1FF5CD-3C6F-457F-A945-A141C06A6673}" dt="2025-04-08T13:11:40.600" v="18392" actId="47"/>
        <pc:sldMkLst>
          <pc:docMk/>
          <pc:sldMk cId="4242238718" sldId="284"/>
        </pc:sldMkLst>
      </pc:sldChg>
      <pc:sldChg chg="modSp add del mod">
        <pc:chgData name="Federico Coscia" userId="a520e045-d041-4bc9-b0dd-3ae1d49014b8" providerId="ADAL" clId="{AA1FF5CD-3C6F-457F-A945-A141C06A6673}" dt="2025-04-08T13:11:44.495" v="18396" actId="47"/>
        <pc:sldMkLst>
          <pc:docMk/>
          <pc:sldMk cId="1444735544" sldId="285"/>
        </pc:sldMkLst>
      </pc:sldChg>
      <pc:sldChg chg="modSp add del mod">
        <pc:chgData name="Federico Coscia" userId="a520e045-d041-4bc9-b0dd-3ae1d49014b8" providerId="ADAL" clId="{AA1FF5CD-3C6F-457F-A945-A141C06A6673}" dt="2025-04-08T13:06:23.584" v="18221" actId="47"/>
        <pc:sldMkLst>
          <pc:docMk/>
          <pc:sldMk cId="1543879577" sldId="286"/>
        </pc:sldMkLst>
      </pc:sldChg>
      <pc:sldChg chg="modSp new add del mod ord">
        <pc:chgData name="Federico Coscia" userId="a520e045-d041-4bc9-b0dd-3ae1d49014b8" providerId="ADAL" clId="{AA1FF5CD-3C6F-457F-A945-A141C06A6673}" dt="2025-04-10T08:04:37.496" v="23592" actId="47"/>
        <pc:sldMkLst>
          <pc:docMk/>
          <pc:sldMk cId="3287306786" sldId="287"/>
        </pc:sldMkLst>
        <pc:spChg chg="mod">
          <ac:chgData name="Federico Coscia" userId="a520e045-d041-4bc9-b0dd-3ae1d49014b8" providerId="ADAL" clId="{AA1FF5CD-3C6F-457F-A945-A141C06A6673}" dt="2025-04-09T13:42:27.205" v="23511" actId="20577"/>
          <ac:spMkLst>
            <pc:docMk/>
            <pc:sldMk cId="3287306786" sldId="287"/>
            <ac:spMk id="3" creationId="{5742E3CF-A272-DB22-09F3-AA6CC84995E9}"/>
          </ac:spMkLst>
        </pc:spChg>
      </pc:sldChg>
      <pc:sldChg chg="modSp add del mod">
        <pc:chgData name="Federico Coscia" userId="a520e045-d041-4bc9-b0dd-3ae1d49014b8" providerId="ADAL" clId="{AA1FF5CD-3C6F-457F-A945-A141C06A6673}" dt="2025-04-08T13:22:46.834" v="18623" actId="47"/>
        <pc:sldMkLst>
          <pc:docMk/>
          <pc:sldMk cId="1790900331" sldId="288"/>
        </pc:sldMkLst>
      </pc:sldChg>
      <pc:sldChg chg="new del">
        <pc:chgData name="Federico Coscia" userId="a520e045-d041-4bc9-b0dd-3ae1d49014b8" providerId="ADAL" clId="{AA1FF5CD-3C6F-457F-A945-A141C06A6673}" dt="2025-04-06T14:46:36.417" v="12871" actId="680"/>
        <pc:sldMkLst>
          <pc:docMk/>
          <pc:sldMk cId="1242854356" sldId="289"/>
        </pc:sldMkLst>
      </pc:sldChg>
      <pc:sldChg chg="addSp delSp modSp new del mod">
        <pc:chgData name="Federico Coscia" userId="a520e045-d041-4bc9-b0dd-3ae1d49014b8" providerId="ADAL" clId="{AA1FF5CD-3C6F-457F-A945-A141C06A6673}" dt="2025-04-07T13:04:49.276" v="16401" actId="2696"/>
        <pc:sldMkLst>
          <pc:docMk/>
          <pc:sldMk cId="3281659370" sldId="289"/>
        </pc:sldMkLst>
      </pc:sldChg>
      <pc:sldChg chg="new del">
        <pc:chgData name="Federico Coscia" userId="a520e045-d041-4bc9-b0dd-3ae1d49014b8" providerId="ADAL" clId="{AA1FF5CD-3C6F-457F-A945-A141C06A6673}" dt="2025-04-06T14:48:16.483" v="12886" actId="47"/>
        <pc:sldMkLst>
          <pc:docMk/>
          <pc:sldMk cId="3602513727" sldId="289"/>
        </pc:sldMkLst>
      </pc:sldChg>
      <pc:sldChg chg="addSp modSp add del mod ord">
        <pc:chgData name="Federico Coscia" userId="a520e045-d041-4bc9-b0dd-3ae1d49014b8" providerId="ADAL" clId="{AA1FF5CD-3C6F-457F-A945-A141C06A6673}" dt="2025-04-08T13:23:23.413" v="18625" actId="47"/>
        <pc:sldMkLst>
          <pc:docMk/>
          <pc:sldMk cId="3863043713" sldId="289"/>
        </pc:sldMkLst>
      </pc:sldChg>
      <pc:sldChg chg="addSp delSp modSp add mod">
        <pc:chgData name="Federico Coscia" userId="a520e045-d041-4bc9-b0dd-3ae1d49014b8" providerId="ADAL" clId="{AA1FF5CD-3C6F-457F-A945-A141C06A6673}" dt="2025-04-10T08:18:11.252" v="23679" actId="20577"/>
        <pc:sldMkLst>
          <pc:docMk/>
          <pc:sldMk cId="2878779211" sldId="290"/>
        </pc:sldMkLst>
        <pc:spChg chg="add mod">
          <ac:chgData name="Federico Coscia" userId="a520e045-d041-4bc9-b0dd-3ae1d49014b8" providerId="ADAL" clId="{AA1FF5CD-3C6F-457F-A945-A141C06A6673}" dt="2025-04-06T16:43:53.674" v="15546" actId="115"/>
          <ac:spMkLst>
            <pc:docMk/>
            <pc:sldMk cId="2878779211" sldId="290"/>
            <ac:spMk id="6" creationId="{664C7B3C-5B9D-2AC9-A78F-7F3252E2A9F6}"/>
          </ac:spMkLst>
        </pc:spChg>
        <pc:spChg chg="add mod">
          <ac:chgData name="Federico Coscia" userId="a520e045-d041-4bc9-b0dd-3ae1d49014b8" providerId="ADAL" clId="{AA1FF5CD-3C6F-457F-A945-A141C06A6673}" dt="2025-04-06T16:43:59.466" v="15547" actId="1076"/>
          <ac:spMkLst>
            <pc:docMk/>
            <pc:sldMk cId="2878779211" sldId="290"/>
            <ac:spMk id="7" creationId="{1A6E6DE7-B126-13A5-3311-AAE61D29F972}"/>
          </ac:spMkLst>
        </pc:spChg>
        <pc:spChg chg="add del mod">
          <ac:chgData name="Federico Coscia" userId="a520e045-d041-4bc9-b0dd-3ae1d49014b8" providerId="ADAL" clId="{AA1FF5CD-3C6F-457F-A945-A141C06A6673}" dt="2025-04-06T16:45:13.211" v="15613" actId="20577"/>
          <ac:spMkLst>
            <pc:docMk/>
            <pc:sldMk cId="2878779211" sldId="290"/>
            <ac:spMk id="8" creationId="{B17586E4-6F64-EA7A-2F8F-4619D78F8028}"/>
          </ac:spMkLst>
        </pc:spChg>
        <pc:spChg chg="mod">
          <ac:chgData name="Federico Coscia" userId="a520e045-d041-4bc9-b0dd-3ae1d49014b8" providerId="ADAL" clId="{AA1FF5CD-3C6F-457F-A945-A141C06A6673}" dt="2025-04-10T08:18:11.252" v="23679" actId="20577"/>
          <ac:spMkLst>
            <pc:docMk/>
            <pc:sldMk cId="2878779211" sldId="290"/>
            <ac:spMk id="11" creationId="{2B0F557C-B887-1EF0-4EF8-2E6E145B6F96}"/>
          </ac:spMkLst>
        </pc:spChg>
      </pc:sldChg>
      <pc:sldChg chg="addSp delSp modSp add mod ord">
        <pc:chgData name="Federico Coscia" userId="a520e045-d041-4bc9-b0dd-3ae1d49014b8" providerId="ADAL" clId="{AA1FF5CD-3C6F-457F-A945-A141C06A6673}" dt="2025-04-10T08:07:46.914" v="23607"/>
        <pc:sldMkLst>
          <pc:docMk/>
          <pc:sldMk cId="250873635" sldId="291"/>
        </pc:sldMkLst>
        <pc:spChg chg="add mod">
          <ac:chgData name="Federico Coscia" userId="a520e045-d041-4bc9-b0dd-3ae1d49014b8" providerId="ADAL" clId="{AA1FF5CD-3C6F-457F-A945-A141C06A6673}" dt="2025-04-06T16:46:21.604" v="15616" actId="13822"/>
          <ac:spMkLst>
            <pc:docMk/>
            <pc:sldMk cId="250873635" sldId="291"/>
            <ac:spMk id="6" creationId="{F18E8EC4-DF16-7D33-26BB-430E2C00D979}"/>
          </ac:spMkLst>
        </pc:spChg>
        <pc:spChg chg="add del mod">
          <ac:chgData name="Federico Coscia" userId="a520e045-d041-4bc9-b0dd-3ae1d49014b8" providerId="ADAL" clId="{AA1FF5CD-3C6F-457F-A945-A141C06A6673}" dt="2025-04-08T14:00:58.023" v="21878" actId="20577"/>
          <ac:spMkLst>
            <pc:docMk/>
            <pc:sldMk cId="250873635" sldId="291"/>
            <ac:spMk id="11" creationId="{57C318D3-D9C8-230D-7CD1-0408EB74B428}"/>
          </ac:spMkLst>
        </pc:spChg>
        <pc:picChg chg="mod">
          <ac:chgData name="Federico Coscia" userId="a520e045-d041-4bc9-b0dd-3ae1d49014b8" providerId="ADAL" clId="{AA1FF5CD-3C6F-457F-A945-A141C06A6673}" dt="2025-04-06T16:38:48.566" v="14851" actId="1076"/>
          <ac:picMkLst>
            <pc:docMk/>
            <pc:sldMk cId="250873635" sldId="291"/>
            <ac:picMk id="4" creationId="{9F2CAD87-7609-E199-EFC1-6A7CDA61137D}"/>
          </ac:picMkLst>
        </pc:picChg>
        <pc:inkChg chg="add">
          <ac:chgData name="Federico Coscia" userId="a520e045-d041-4bc9-b0dd-3ae1d49014b8" providerId="ADAL" clId="{AA1FF5CD-3C6F-457F-A945-A141C06A6673}" dt="2025-04-06T16:40:27.382" v="14875" actId="9405"/>
          <ac:inkMkLst>
            <pc:docMk/>
            <pc:sldMk cId="250873635" sldId="291"/>
            <ac:inkMk id="21" creationId="{9000DB86-9C30-D38C-FEB7-A95DF9825E39}"/>
          </ac:inkMkLst>
        </pc:inkChg>
      </pc:sldChg>
      <pc:sldChg chg="addSp delSp modSp add del mod ord">
        <pc:chgData name="Federico Coscia" userId="a520e045-d041-4bc9-b0dd-3ae1d49014b8" providerId="ADAL" clId="{AA1FF5CD-3C6F-457F-A945-A141C06A6673}" dt="2025-04-08T14:03:50.554" v="21906" actId="47"/>
        <pc:sldMkLst>
          <pc:docMk/>
          <pc:sldMk cId="1895010990" sldId="292"/>
        </pc:sldMkLst>
      </pc:sldChg>
      <pc:sldChg chg="addSp delSp modSp add mod ord modAnim">
        <pc:chgData name="Federico Coscia" userId="a520e045-d041-4bc9-b0dd-3ae1d49014b8" providerId="ADAL" clId="{AA1FF5CD-3C6F-457F-A945-A141C06A6673}" dt="2025-04-10T08:10:07.703" v="23641" actId="1076"/>
        <pc:sldMkLst>
          <pc:docMk/>
          <pc:sldMk cId="1335661324" sldId="293"/>
        </pc:sldMkLst>
        <pc:spChg chg="add mod">
          <ac:chgData name="Federico Coscia" userId="a520e045-d041-4bc9-b0dd-3ae1d49014b8" providerId="ADAL" clId="{AA1FF5CD-3C6F-457F-A945-A141C06A6673}" dt="2025-04-07T13:31:30.866" v="17066" actId="1076"/>
          <ac:spMkLst>
            <pc:docMk/>
            <pc:sldMk cId="1335661324" sldId="293"/>
            <ac:spMk id="9" creationId="{1458F3F0-F4E5-DABA-19E6-CB4B95933ECE}"/>
          </ac:spMkLst>
        </pc:spChg>
        <pc:spChg chg="add mod">
          <ac:chgData name="Federico Coscia" userId="a520e045-d041-4bc9-b0dd-3ae1d49014b8" providerId="ADAL" clId="{AA1FF5CD-3C6F-457F-A945-A141C06A6673}" dt="2025-04-07T12:59:29.343" v="16056" actId="1076"/>
          <ac:spMkLst>
            <pc:docMk/>
            <pc:sldMk cId="1335661324" sldId="293"/>
            <ac:spMk id="10" creationId="{53AD106E-1FF0-56A0-5E01-5CBF5888BF2E}"/>
          </ac:spMkLst>
        </pc:spChg>
        <pc:spChg chg="add mod topLvl">
          <ac:chgData name="Federico Coscia" userId="a520e045-d041-4bc9-b0dd-3ae1d49014b8" providerId="ADAL" clId="{AA1FF5CD-3C6F-457F-A945-A141C06A6673}" dt="2025-04-10T08:07:11.175" v="23602" actId="165"/>
          <ac:spMkLst>
            <pc:docMk/>
            <pc:sldMk cId="1335661324" sldId="293"/>
            <ac:spMk id="14" creationId="{43440064-483B-8211-C292-5C96BE2F9F86}"/>
          </ac:spMkLst>
        </pc:spChg>
        <pc:spChg chg="add mod topLvl">
          <ac:chgData name="Federico Coscia" userId="a520e045-d041-4bc9-b0dd-3ae1d49014b8" providerId="ADAL" clId="{AA1FF5CD-3C6F-457F-A945-A141C06A6673}" dt="2025-04-10T08:07:11.175" v="23602" actId="165"/>
          <ac:spMkLst>
            <pc:docMk/>
            <pc:sldMk cId="1335661324" sldId="293"/>
            <ac:spMk id="15" creationId="{95FB4176-7DF7-7EE3-F9A4-6E8CC1D253AF}"/>
          </ac:spMkLst>
        </pc:spChg>
        <pc:grpChg chg="add del mod">
          <ac:chgData name="Federico Coscia" userId="a520e045-d041-4bc9-b0dd-3ae1d49014b8" providerId="ADAL" clId="{AA1FF5CD-3C6F-457F-A945-A141C06A6673}" dt="2025-04-10T08:07:11.175" v="23602" actId="165"/>
          <ac:grpSpMkLst>
            <pc:docMk/>
            <pc:sldMk cId="1335661324" sldId="293"/>
            <ac:grpSpMk id="24" creationId="{02FE4A7A-D77B-5C31-342C-384EB430D465}"/>
          </ac:grpSpMkLst>
        </pc:grpChg>
        <pc:picChg chg="add mod">
          <ac:chgData name="Federico Coscia" userId="a520e045-d041-4bc9-b0dd-3ae1d49014b8" providerId="ADAL" clId="{AA1FF5CD-3C6F-457F-A945-A141C06A6673}" dt="2025-04-07T13:42:19.069" v="17219" actId="1076"/>
          <ac:picMkLst>
            <pc:docMk/>
            <pc:sldMk cId="1335661324" sldId="293"/>
            <ac:picMk id="12" creationId="{3894E079-092A-E3B7-4E00-2E4EBECEA80A}"/>
          </ac:picMkLst>
        </pc:picChg>
        <pc:picChg chg="add del mod">
          <ac:chgData name="Federico Coscia" userId="a520e045-d041-4bc9-b0dd-3ae1d49014b8" providerId="ADAL" clId="{AA1FF5CD-3C6F-457F-A945-A141C06A6673}" dt="2025-04-10T08:10:06.562" v="23639" actId="1076"/>
          <ac:picMkLst>
            <pc:docMk/>
            <pc:sldMk cId="1335661324" sldId="293"/>
            <ac:picMk id="17" creationId="{740BF65F-1E94-C3D1-2FF0-B1EA052FE34C}"/>
          </ac:picMkLst>
        </pc:picChg>
        <pc:picChg chg="add mod ord topLvl">
          <ac:chgData name="Federico Coscia" userId="a520e045-d041-4bc9-b0dd-3ae1d49014b8" providerId="ADAL" clId="{AA1FF5CD-3C6F-457F-A945-A141C06A6673}" dt="2025-04-10T08:07:11.175" v="23602" actId="165"/>
          <ac:picMkLst>
            <pc:docMk/>
            <pc:sldMk cId="1335661324" sldId="293"/>
            <ac:picMk id="20" creationId="{A8A586D0-526C-BEFC-3DF1-2A0CC8AF0C4E}"/>
          </ac:picMkLst>
        </pc:picChg>
        <pc:picChg chg="add mod">
          <ac:chgData name="Federico Coscia" userId="a520e045-d041-4bc9-b0dd-3ae1d49014b8" providerId="ADAL" clId="{AA1FF5CD-3C6F-457F-A945-A141C06A6673}" dt="2025-04-10T08:10:07.703" v="23641" actId="1076"/>
          <ac:picMkLst>
            <pc:docMk/>
            <pc:sldMk cId="1335661324" sldId="293"/>
            <ac:picMk id="23" creationId="{D9FD0208-4687-806A-39B6-B5D6C189EEDB}"/>
          </ac:picMkLst>
        </pc:picChg>
      </pc:sldChg>
      <pc:sldChg chg="addSp delSp modSp add del mod modAnim">
        <pc:chgData name="Federico Coscia" userId="a520e045-d041-4bc9-b0dd-3ae1d49014b8" providerId="ADAL" clId="{AA1FF5CD-3C6F-457F-A945-A141C06A6673}" dt="2025-04-09T13:33:02.526" v="23302" actId="47"/>
        <pc:sldMkLst>
          <pc:docMk/>
          <pc:sldMk cId="4034711509" sldId="294"/>
        </pc:sldMkLst>
      </pc:sldChg>
      <pc:sldChg chg="addSp delSp modSp add mod ord delAnim">
        <pc:chgData name="Federico Coscia" userId="a520e045-d041-4bc9-b0dd-3ae1d49014b8" providerId="ADAL" clId="{AA1FF5CD-3C6F-457F-A945-A141C06A6673}" dt="2025-04-10T08:10:20.325" v="23645"/>
        <pc:sldMkLst>
          <pc:docMk/>
          <pc:sldMk cId="2232719530" sldId="295"/>
        </pc:sldMkLst>
        <pc:spChg chg="mod">
          <ac:chgData name="Federico Coscia" userId="a520e045-d041-4bc9-b0dd-3ae1d49014b8" providerId="ADAL" clId="{AA1FF5CD-3C6F-457F-A945-A141C06A6673}" dt="2025-04-07T13:23:05.980" v="16485" actId="6549"/>
          <ac:spMkLst>
            <pc:docMk/>
            <pc:sldMk cId="2232719530" sldId="295"/>
            <ac:spMk id="2" creationId="{C6D9B633-A298-C2DC-B758-7CA41C96BC53}"/>
          </ac:spMkLst>
        </pc:spChg>
        <pc:spChg chg="add del mod">
          <ac:chgData name="Federico Coscia" userId="a520e045-d041-4bc9-b0dd-3ae1d49014b8" providerId="ADAL" clId="{AA1FF5CD-3C6F-457F-A945-A141C06A6673}" dt="2025-04-07T13:29:38.344" v="16910" actId="1076"/>
          <ac:spMkLst>
            <pc:docMk/>
            <pc:sldMk cId="2232719530" sldId="295"/>
            <ac:spMk id="9" creationId="{2A5167BA-BBA5-C916-3896-474F1F975F58}"/>
          </ac:spMkLst>
        </pc:spChg>
        <pc:spChg chg="add mod">
          <ac:chgData name="Federico Coscia" userId="a520e045-d041-4bc9-b0dd-3ae1d49014b8" providerId="ADAL" clId="{AA1FF5CD-3C6F-457F-A945-A141C06A6673}" dt="2025-04-07T13:29:50.728" v="16913" actId="1076"/>
          <ac:spMkLst>
            <pc:docMk/>
            <pc:sldMk cId="2232719530" sldId="295"/>
            <ac:spMk id="13" creationId="{AAF460E8-DBBD-0FE2-8FF7-2A70ADCD2C22}"/>
          </ac:spMkLst>
        </pc:spChg>
        <pc:picChg chg="add del mod">
          <ac:chgData name="Federico Coscia" userId="a520e045-d041-4bc9-b0dd-3ae1d49014b8" providerId="ADAL" clId="{AA1FF5CD-3C6F-457F-A945-A141C06A6673}" dt="2025-04-10T08:09:39.434" v="23618" actId="21"/>
          <ac:picMkLst>
            <pc:docMk/>
            <pc:sldMk cId="2232719530" sldId="295"/>
            <ac:picMk id="17" creationId="{740BF65F-1E94-C3D1-2FF0-B1EA052FE34C}"/>
          </ac:picMkLst>
        </pc:picChg>
      </pc:sldChg>
      <pc:sldChg chg="new del">
        <pc:chgData name="Federico Coscia" userId="a520e045-d041-4bc9-b0dd-3ae1d49014b8" providerId="ADAL" clId="{AA1FF5CD-3C6F-457F-A945-A141C06A6673}" dt="2025-04-07T13:03:37.241" v="16348" actId="680"/>
        <pc:sldMkLst>
          <pc:docMk/>
          <pc:sldMk cId="2361399309" sldId="295"/>
        </pc:sldMkLst>
      </pc:sldChg>
      <pc:sldChg chg="addSp delSp modSp add mod ord">
        <pc:chgData name="Federico Coscia" userId="a520e045-d041-4bc9-b0dd-3ae1d49014b8" providerId="ADAL" clId="{AA1FF5CD-3C6F-457F-A945-A141C06A6673}" dt="2025-04-08T14:28:02.227" v="23239" actId="113"/>
        <pc:sldMkLst>
          <pc:docMk/>
          <pc:sldMk cId="3473166292" sldId="296"/>
        </pc:sldMkLst>
        <pc:spChg chg="add del">
          <ac:chgData name="Federico Coscia" userId="a520e045-d041-4bc9-b0dd-3ae1d49014b8" providerId="ADAL" clId="{AA1FF5CD-3C6F-457F-A945-A141C06A6673}" dt="2025-04-07T15:59:03.938" v="17787" actId="478"/>
          <ac:spMkLst>
            <pc:docMk/>
            <pc:sldMk cId="3473166292" sldId="296"/>
            <ac:spMk id="2" creationId="{54F3A464-9A5E-EA09-3CC7-9E8DD11F9702}"/>
          </ac:spMkLst>
        </pc:spChg>
        <pc:spChg chg="add mod">
          <ac:chgData name="Federico Coscia" userId="a520e045-d041-4bc9-b0dd-3ae1d49014b8" providerId="ADAL" clId="{AA1FF5CD-3C6F-457F-A945-A141C06A6673}" dt="2025-04-08T14:28:02.227" v="23239" actId="113"/>
          <ac:spMkLst>
            <pc:docMk/>
            <pc:sldMk cId="3473166292" sldId="296"/>
            <ac:spMk id="3" creationId="{4CC1E054-3B78-F347-BE5D-266F90CCC256}"/>
          </ac:spMkLst>
        </pc:spChg>
        <pc:grpChg chg="add mod">
          <ac:chgData name="Federico Coscia" userId="a520e045-d041-4bc9-b0dd-3ae1d49014b8" providerId="ADAL" clId="{AA1FF5CD-3C6F-457F-A945-A141C06A6673}" dt="2025-04-08T14:14:05.019" v="22579" actId="1076"/>
          <ac:grpSpMkLst>
            <pc:docMk/>
            <pc:sldMk cId="3473166292" sldId="296"/>
            <ac:grpSpMk id="4" creationId="{4ED03DD9-A5A9-CE10-453B-692671A81A7C}"/>
          </ac:grpSpMkLst>
        </pc:grpChg>
        <pc:picChg chg="add mod">
          <ac:chgData name="Federico Coscia" userId="a520e045-d041-4bc9-b0dd-3ae1d49014b8" providerId="ADAL" clId="{AA1FF5CD-3C6F-457F-A945-A141C06A6673}" dt="2025-04-08T14:13:58.849" v="22576" actId="164"/>
          <ac:picMkLst>
            <pc:docMk/>
            <pc:sldMk cId="3473166292" sldId="296"/>
            <ac:picMk id="15" creationId="{C209AFA3-CFA2-2163-DD4D-0F712535FD45}"/>
          </ac:picMkLst>
        </pc:picChg>
        <pc:picChg chg="add mod">
          <ac:chgData name="Federico Coscia" userId="a520e045-d041-4bc9-b0dd-3ae1d49014b8" providerId="ADAL" clId="{AA1FF5CD-3C6F-457F-A945-A141C06A6673}" dt="2025-04-08T14:13:58.849" v="22576" actId="164"/>
          <ac:picMkLst>
            <pc:docMk/>
            <pc:sldMk cId="3473166292" sldId="296"/>
            <ac:picMk id="17" creationId="{DBB096D6-BAFA-C760-1390-4F4FF87A177F}"/>
          </ac:picMkLst>
        </pc:picChg>
      </pc:sldChg>
      <pc:sldChg chg="delSp modSp add del mod delAnim chgLayout">
        <pc:chgData name="Federico Coscia" userId="a520e045-d041-4bc9-b0dd-3ae1d49014b8" providerId="ADAL" clId="{AA1FF5CD-3C6F-457F-A945-A141C06A6673}" dt="2025-04-09T13:39:56.603" v="23489" actId="47"/>
        <pc:sldMkLst>
          <pc:docMk/>
          <pc:sldMk cId="3573346899" sldId="297"/>
        </pc:sldMkLst>
      </pc:sldChg>
      <pc:sldChg chg="addSp modSp add mod ord">
        <pc:chgData name="Federico Coscia" userId="a520e045-d041-4bc9-b0dd-3ae1d49014b8" providerId="ADAL" clId="{AA1FF5CD-3C6F-457F-A945-A141C06A6673}" dt="2025-04-09T13:29:58.065" v="23244" actId="404"/>
        <pc:sldMkLst>
          <pc:docMk/>
          <pc:sldMk cId="3259840602" sldId="298"/>
        </pc:sldMkLst>
        <pc:spChg chg="add mod">
          <ac:chgData name="Federico Coscia" userId="a520e045-d041-4bc9-b0dd-3ae1d49014b8" providerId="ADAL" clId="{AA1FF5CD-3C6F-457F-A945-A141C06A6673}" dt="2025-04-09T13:29:58.065" v="23244" actId="404"/>
          <ac:spMkLst>
            <pc:docMk/>
            <pc:sldMk cId="3259840602" sldId="298"/>
            <ac:spMk id="2" creationId="{C03ECB92-A266-2322-5862-3B44B1D616B6}"/>
          </ac:spMkLst>
        </pc:spChg>
        <pc:spChg chg="mod">
          <ac:chgData name="Federico Coscia" userId="a520e045-d041-4bc9-b0dd-3ae1d49014b8" providerId="ADAL" clId="{AA1FF5CD-3C6F-457F-A945-A141C06A6673}" dt="2025-04-08T14:20:15.653" v="22754" actId="20577"/>
          <ac:spMkLst>
            <pc:docMk/>
            <pc:sldMk cId="3259840602" sldId="298"/>
            <ac:spMk id="4" creationId="{BB4F6272-78E2-8F80-8962-2BC21D0FF369}"/>
          </ac:spMkLst>
        </pc:spChg>
      </pc:sldChg>
      <pc:sldChg chg="addSp modSp add del mod">
        <pc:chgData name="Federico Coscia" userId="a520e045-d041-4bc9-b0dd-3ae1d49014b8" providerId="ADAL" clId="{AA1FF5CD-3C6F-457F-A945-A141C06A6673}" dt="2025-04-08T14:03:49.457" v="21905" actId="47"/>
        <pc:sldMkLst>
          <pc:docMk/>
          <pc:sldMk cId="3579584933" sldId="298"/>
        </pc:sldMkLst>
      </pc:sldChg>
      <pc:sldChg chg="addSp delSp modSp add mod modAnim">
        <pc:chgData name="Federico Coscia" userId="a520e045-d041-4bc9-b0dd-3ae1d49014b8" providerId="ADAL" clId="{AA1FF5CD-3C6F-457F-A945-A141C06A6673}" dt="2025-04-10T08:25:43.865" v="23698" actId="1076"/>
        <pc:sldMkLst>
          <pc:docMk/>
          <pc:sldMk cId="4145021084" sldId="299"/>
        </pc:sldMkLst>
        <pc:spChg chg="mod">
          <ac:chgData name="Federico Coscia" userId="a520e045-d041-4bc9-b0dd-3ae1d49014b8" providerId="ADAL" clId="{AA1FF5CD-3C6F-457F-A945-A141C06A6673}" dt="2025-04-08T14:21:41.574" v="22895" actId="20577"/>
          <ac:spMkLst>
            <pc:docMk/>
            <pc:sldMk cId="4145021084" sldId="299"/>
            <ac:spMk id="2" creationId="{B3080BBE-E45C-AAC9-2819-532F4B9B80DF}"/>
          </ac:spMkLst>
        </pc:spChg>
        <pc:spChg chg="add mod">
          <ac:chgData name="Federico Coscia" userId="a520e045-d041-4bc9-b0dd-3ae1d49014b8" providerId="ADAL" clId="{AA1FF5CD-3C6F-457F-A945-A141C06A6673}" dt="2025-04-08T14:27:06.174" v="23235" actId="1036"/>
          <ac:spMkLst>
            <pc:docMk/>
            <pc:sldMk cId="4145021084" sldId="299"/>
            <ac:spMk id="7" creationId="{A6F66AF1-A478-D8D6-3AE5-85CEA1F44C97}"/>
          </ac:spMkLst>
        </pc:spChg>
        <pc:spChg chg="add mod">
          <ac:chgData name="Federico Coscia" userId="a520e045-d041-4bc9-b0dd-3ae1d49014b8" providerId="ADAL" clId="{AA1FF5CD-3C6F-457F-A945-A141C06A6673}" dt="2025-04-08T14:27:06.174" v="23235" actId="1036"/>
          <ac:spMkLst>
            <pc:docMk/>
            <pc:sldMk cId="4145021084" sldId="299"/>
            <ac:spMk id="8" creationId="{4CB2AACA-F502-E2F8-E717-B8EF9A0B67EB}"/>
          </ac:spMkLst>
        </pc:spChg>
        <pc:spChg chg="add mod">
          <ac:chgData name="Federico Coscia" userId="a520e045-d041-4bc9-b0dd-3ae1d49014b8" providerId="ADAL" clId="{AA1FF5CD-3C6F-457F-A945-A141C06A6673}" dt="2025-04-08T14:27:06.174" v="23235" actId="1036"/>
          <ac:spMkLst>
            <pc:docMk/>
            <pc:sldMk cId="4145021084" sldId="299"/>
            <ac:spMk id="9" creationId="{8CB97E46-2325-24E1-2C86-80FC3F927595}"/>
          </ac:spMkLst>
        </pc:spChg>
        <pc:spChg chg="add del mod">
          <ac:chgData name="Federico Coscia" userId="a520e045-d041-4bc9-b0dd-3ae1d49014b8" providerId="ADAL" clId="{AA1FF5CD-3C6F-457F-A945-A141C06A6673}" dt="2025-04-10T08:25:43.865" v="23698" actId="1076"/>
          <ac:spMkLst>
            <pc:docMk/>
            <pc:sldMk cId="4145021084" sldId="299"/>
            <ac:spMk id="11" creationId="{5F35F619-C454-6288-518F-6417D4C22260}"/>
          </ac:spMkLst>
        </pc:spChg>
        <pc:spChg chg="mod">
          <ac:chgData name="Federico Coscia" userId="a520e045-d041-4bc9-b0dd-3ae1d49014b8" providerId="ADAL" clId="{AA1FF5CD-3C6F-457F-A945-A141C06A6673}" dt="2025-04-08T14:27:06.174" v="23235" actId="1036"/>
          <ac:spMkLst>
            <pc:docMk/>
            <pc:sldMk cId="4145021084" sldId="299"/>
            <ac:spMk id="12" creationId="{1C74E789-91CB-989F-D120-633E305E18A6}"/>
          </ac:spMkLst>
        </pc:spChg>
        <pc:picChg chg="add mod">
          <ac:chgData name="Federico Coscia" userId="a520e045-d041-4bc9-b0dd-3ae1d49014b8" providerId="ADAL" clId="{AA1FF5CD-3C6F-457F-A945-A141C06A6673}" dt="2025-04-08T14:27:06.174" v="23235" actId="1036"/>
          <ac:picMkLst>
            <pc:docMk/>
            <pc:sldMk cId="4145021084" sldId="299"/>
            <ac:picMk id="3" creationId="{DBF8F217-4A46-8F4D-B688-0C9C4DDE2B26}"/>
          </ac:picMkLst>
        </pc:picChg>
        <pc:picChg chg="mod">
          <ac:chgData name="Federico Coscia" userId="a520e045-d041-4bc9-b0dd-3ae1d49014b8" providerId="ADAL" clId="{AA1FF5CD-3C6F-457F-A945-A141C06A6673}" dt="2025-04-08T14:27:06.174" v="23235" actId="1036"/>
          <ac:picMkLst>
            <pc:docMk/>
            <pc:sldMk cId="4145021084" sldId="299"/>
            <ac:picMk id="10" creationId="{54AC9FB2-E7C3-B41B-3EB4-8974548BE246}"/>
          </ac:picMkLst>
        </pc:picChg>
      </pc:sldChg>
      <pc:sldChg chg="add del">
        <pc:chgData name="Federico Coscia" userId="a520e045-d041-4bc9-b0dd-3ae1d49014b8" providerId="ADAL" clId="{AA1FF5CD-3C6F-457F-A945-A141C06A6673}" dt="2025-04-10T10:47:05.507" v="23766" actId="47"/>
        <pc:sldMkLst>
          <pc:docMk/>
          <pc:sldMk cId="227938362" sldId="300"/>
        </pc:sldMkLst>
      </pc:sldChg>
      <pc:sldChg chg="new del">
        <pc:chgData name="Federico Coscia" userId="a520e045-d041-4bc9-b0dd-3ae1d49014b8" providerId="ADAL" clId="{AA1FF5CD-3C6F-457F-A945-A141C06A6673}" dt="2025-04-09T13:39:26.932" v="23457" actId="680"/>
        <pc:sldMkLst>
          <pc:docMk/>
          <pc:sldMk cId="3305871747" sldId="30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6T16:40:27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1291 0,'-1284'0,"1278"0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2EF0D-8220-4F4D-95BF-82A5838BCCCF}" type="datetimeFigureOut">
              <a:rPr lang="it-IT" smtClean="0"/>
              <a:t>10/04/2025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E808D-DA39-4239-927B-FBB287DC20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3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10.04.2025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0.jpe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jpeg"/><Relationship Id="rId15" Type="http://schemas.openxmlformats.org/officeDocument/2006/relationships/image" Target="../media/image53.jpe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jpe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de-DE" sz="4000" err="1"/>
              <a:t>Analisi</a:t>
            </a:r>
            <a:r>
              <a:rPr lang="de-DE" sz="4000"/>
              <a:t> </a:t>
            </a:r>
            <a:r>
              <a:rPr lang="de-DE" sz="4000" err="1"/>
              <a:t>quantitativa</a:t>
            </a:r>
            <a:r>
              <a:rPr lang="de-DE" sz="4000"/>
              <a:t> e </a:t>
            </a:r>
            <a:r>
              <a:rPr lang="de-DE" sz="4000" err="1"/>
              <a:t>percettiva</a:t>
            </a:r>
            <a:r>
              <a:rPr lang="de-DE" sz="4000"/>
              <a:t> di </a:t>
            </a:r>
            <a:r>
              <a:rPr lang="de-DE" sz="4000" err="1"/>
              <a:t>video</a:t>
            </a:r>
            <a:r>
              <a:rPr lang="de-DE" sz="4000"/>
              <a:t> </a:t>
            </a:r>
            <a:r>
              <a:rPr lang="de-DE" sz="4000" err="1"/>
              <a:t>creati</a:t>
            </a:r>
            <a:r>
              <a:rPr lang="de-DE" sz="4000"/>
              <a:t> </a:t>
            </a:r>
            <a:r>
              <a:rPr lang="de-DE" sz="4000" err="1"/>
              <a:t>con</a:t>
            </a:r>
            <a:r>
              <a:rPr lang="de-DE" sz="4000"/>
              <a:t> </a:t>
            </a:r>
            <a:r>
              <a:rPr lang="de-DE" sz="4000" err="1"/>
              <a:t>generatori</a:t>
            </a:r>
            <a:r>
              <a:rPr lang="de-DE" sz="4000"/>
              <a:t> AI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/>
              <a:t>Federico Coscia</a:t>
            </a:r>
          </a:p>
          <a:p>
            <a:endParaRPr lang="de-DE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5E82463E-2A44-EDBD-192F-63E6639D3EFD}"/>
              </a:ext>
            </a:extLst>
          </p:cNvPr>
          <p:cNvSpPr txBox="1">
            <a:spLocks/>
          </p:cNvSpPr>
          <p:nvPr/>
        </p:nvSpPr>
        <p:spPr>
          <a:xfrm>
            <a:off x="1524000" y="5046727"/>
            <a:ext cx="9144000" cy="688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de-DE" sz="1800" kern="120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Relatore</a:t>
            </a:r>
            <a:r>
              <a:rPr lang="de-DE" sz="1800" kern="120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: Raffaella </a:t>
            </a:r>
            <a:r>
              <a:rPr lang="de-DE" sz="1800" kern="120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Lanzarotti</a:t>
            </a:r>
            <a:r>
              <a:rPr lang="de-DE" sz="1800" kern="120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	</a:t>
            </a:r>
            <a:r>
              <a:rPr lang="de-DE" sz="1800" kern="120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Correlatore</a:t>
            </a:r>
            <a:r>
              <a:rPr lang="de-DE" sz="1800" kern="120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: Alessandro </a:t>
            </a:r>
            <a:r>
              <a:rPr lang="de-DE" sz="1800" kern="120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d‘Amelio</a:t>
            </a:r>
            <a:endParaRPr lang="it-IT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magine 39" descr="Immagine che contiene schermata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EA4AA89C-6C60-E691-8343-4B72FB366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2328"/>
            <a:ext cx="4662829" cy="346548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603DCEB-B859-B4DC-1CC6-46AE8CFA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– Espressioni Facciali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EDD0226-BA8A-6EA4-4B0B-02DF56930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0148" cy="1201766"/>
          </a:xfrm>
        </p:spPr>
        <p:txBody>
          <a:bodyPr>
            <a:normAutofit fontScale="85000" lnSpcReduction="20000"/>
          </a:bodyPr>
          <a:lstStyle/>
          <a:p>
            <a:r>
              <a:rPr lang="it-IT" sz="2000" dirty="0"/>
              <a:t>Analisi effettuata con il package </a:t>
            </a:r>
            <a:r>
              <a:rPr lang="it-IT" sz="2000" b="1" dirty="0" err="1"/>
              <a:t>PyFeat</a:t>
            </a:r>
            <a:endParaRPr lang="it-IT" sz="2000" b="1" dirty="0"/>
          </a:p>
          <a:p>
            <a:r>
              <a:rPr lang="it-IT" sz="2000" dirty="0"/>
              <a:t>Estratti e studiati i valori di </a:t>
            </a:r>
            <a:r>
              <a:rPr lang="it-IT" sz="2000" dirty="0" err="1"/>
              <a:t>AUs</a:t>
            </a:r>
            <a:r>
              <a:rPr lang="it-IT" sz="2000" dirty="0"/>
              <a:t> ed espressioni discrete</a:t>
            </a:r>
          </a:p>
          <a:p>
            <a:pPr lvl="1"/>
            <a:r>
              <a:rPr lang="it-IT" sz="1600" dirty="0"/>
              <a:t>Rabbia, Disgusto, Paura, Felicità, Tristezza, Sorpresa, Neutrale</a:t>
            </a:r>
          </a:p>
        </p:txBody>
      </p:sp>
      <p:pic>
        <p:nvPicPr>
          <p:cNvPr id="46" name="Immagine 45" descr="Immagine che contiene simbolo, Elementi grafici, silhouette&#10;&#10;Il contenuto generato dall'IA potrebbe non essere corretto.">
            <a:extLst>
              <a:ext uri="{FF2B5EF4-FFF2-40B4-BE49-F238E27FC236}">
                <a16:creationId xmlns:a16="http://schemas.microsoft.com/office/drawing/2014/main" id="{1E3AE0B7-3C3B-B2B5-2E25-5DB020585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29" y="629818"/>
            <a:ext cx="739758" cy="739760"/>
          </a:xfrm>
          <a:prstGeom prst="rect">
            <a:avLst/>
          </a:prstGeom>
        </p:spPr>
      </p:pic>
      <p:pic>
        <p:nvPicPr>
          <p:cNvPr id="10" name="Immagine 9" descr="Immagine che contiene disegno, clipart, Elementi grafici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6FE3755A-57EC-C7B8-90EF-E321C3831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91" y="1555613"/>
            <a:ext cx="4003038" cy="2573382"/>
          </a:xfrm>
          <a:prstGeom prst="rect">
            <a:avLst/>
          </a:prstGeom>
        </p:spPr>
      </p:pic>
      <p:pic>
        <p:nvPicPr>
          <p:cNvPr id="12" name="Immagine 11" descr="Immagine che contiene testo, diagramma, disegno, schizzo&#10;&#10;Il contenuto generato dall'IA potrebbe non essere corretto.">
            <a:extLst>
              <a:ext uri="{FF2B5EF4-FFF2-40B4-BE49-F238E27FC236}">
                <a16:creationId xmlns:a16="http://schemas.microsoft.com/office/drawing/2014/main" id="{EF31F288-675A-CE17-7084-7255FC4CE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91" y="4207653"/>
            <a:ext cx="4003038" cy="257338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B83E1E7-22F6-96B7-A5F2-5890AC40B555}"/>
              </a:ext>
            </a:extLst>
          </p:cNvPr>
          <p:cNvSpPr txBox="1"/>
          <p:nvPr/>
        </p:nvSpPr>
        <p:spPr>
          <a:xfrm>
            <a:off x="7904481" y="1382911"/>
            <a:ext cx="2212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Espressione massima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CC08D1D-4D6F-4275-76EA-6DD16C99F5F8}"/>
              </a:ext>
            </a:extLst>
          </p:cNvPr>
          <p:cNvSpPr txBox="1"/>
          <p:nvPr/>
        </p:nvSpPr>
        <p:spPr>
          <a:xfrm>
            <a:off x="8111614" y="4128995"/>
            <a:ext cx="2212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Espressione minima</a:t>
            </a:r>
          </a:p>
        </p:txBody>
      </p:sp>
    </p:spTree>
    <p:extLst>
      <p:ext uri="{BB962C8B-B14F-4D97-AF65-F5344CB8AC3E}">
        <p14:creationId xmlns:p14="http://schemas.microsoft.com/office/powerpoint/2010/main" val="407643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15A6-C38A-FBDF-889E-46891670F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B8AC92-A202-B3F2-A178-C121CB7A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– Espressioni Facciali Discrete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58F3F0-F4E5-DABA-19E6-CB4B95933ECE}"/>
              </a:ext>
            </a:extLst>
          </p:cNvPr>
          <p:cNvSpPr txBox="1"/>
          <p:nvPr/>
        </p:nvSpPr>
        <p:spPr>
          <a:xfrm>
            <a:off x="255639" y="1598051"/>
            <a:ext cx="3219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Estratte le espressioni discrete: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Rabbia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Disgusto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Paura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Felicità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Tristezza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Sorpresa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Neutrale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AD106E-1FF0-56A0-5E01-5CBF5888BF2E}"/>
              </a:ext>
            </a:extLst>
          </p:cNvPr>
          <p:cNvSpPr txBox="1"/>
          <p:nvPr/>
        </p:nvSpPr>
        <p:spPr>
          <a:xfrm>
            <a:off x="6210392" y="6323598"/>
            <a:ext cx="583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/>
              <a:t>Non si tratta di emozioni provate! Solo di espressioni assunte</a:t>
            </a:r>
          </a:p>
        </p:txBody>
      </p:sp>
      <p:pic>
        <p:nvPicPr>
          <p:cNvPr id="12" name="Immagine 11" descr="Immagine che contiene simbolo, Elementi grafici, silhouette&#10;&#10;Il contenuto generato dall'IA potrebbe non essere corretto.">
            <a:extLst>
              <a:ext uri="{FF2B5EF4-FFF2-40B4-BE49-F238E27FC236}">
                <a16:creationId xmlns:a16="http://schemas.microsoft.com/office/drawing/2014/main" id="{3894E079-092A-E3B7-4E00-2E4EBECEA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29" y="629818"/>
            <a:ext cx="739758" cy="73976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8A586D0-526C-BEFC-3DF1-2A0CC8AF0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383" y="1738823"/>
            <a:ext cx="8496906" cy="4175156"/>
          </a:xfrm>
          <a:prstGeom prst="rect">
            <a:avLst/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3440064-483B-8211-C292-5C96BE2F9F86}"/>
              </a:ext>
            </a:extLst>
          </p:cNvPr>
          <p:cNvSpPr/>
          <p:nvPr/>
        </p:nvSpPr>
        <p:spPr>
          <a:xfrm>
            <a:off x="3109016" y="1669007"/>
            <a:ext cx="6512336" cy="217026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95FB4176-7DF7-7EE3-F9A4-6E8CC1D253AF}"/>
              </a:ext>
            </a:extLst>
          </p:cNvPr>
          <p:cNvSpPr/>
          <p:nvPr/>
        </p:nvSpPr>
        <p:spPr>
          <a:xfrm>
            <a:off x="9574577" y="3743713"/>
            <a:ext cx="2177310" cy="217026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9FD0208-4687-806A-39B6-B5D6C189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39" y="4254468"/>
            <a:ext cx="5026246" cy="240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508EC0-E0D6-AA87-58A7-41EFB31F7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- Questionari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99F17DDA-9B1F-46C0-F0BD-26F2145B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48665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sz="2400" dirty="0"/>
              <a:t>I presentatori generati tramite IA sono stati valutati come:</a:t>
            </a:r>
          </a:p>
          <a:p>
            <a:r>
              <a:rPr lang="it-IT" sz="2400" dirty="0"/>
              <a:t>Meno chiari</a:t>
            </a:r>
          </a:p>
          <a:p>
            <a:r>
              <a:rPr lang="it-IT" sz="2400" dirty="0"/>
              <a:t>Meno efficaci</a:t>
            </a:r>
          </a:p>
          <a:p>
            <a:r>
              <a:rPr lang="it-IT" sz="2400" dirty="0"/>
              <a:t>Meno interessanti</a:t>
            </a:r>
          </a:p>
          <a:p>
            <a:r>
              <a:rPr lang="it-IT" sz="2400" dirty="0"/>
              <a:t>Meno coinvolgenti</a:t>
            </a:r>
          </a:p>
          <a:p>
            <a:endParaRPr lang="it-IT" sz="2400" dirty="0"/>
          </a:p>
          <a:p>
            <a:pPr marL="0" indent="0">
              <a:buNone/>
            </a:pPr>
            <a:r>
              <a:rPr lang="it-IT" sz="2400" dirty="0"/>
              <a:t>E le video-lezioni tenute da essi sono state valutate come:</a:t>
            </a:r>
          </a:p>
          <a:p>
            <a:r>
              <a:rPr lang="it-IT" sz="2400" dirty="0"/>
              <a:t>Meno utili</a:t>
            </a:r>
          </a:p>
          <a:p>
            <a:r>
              <a:rPr lang="it-IT" sz="2400" dirty="0"/>
              <a:t>Meno ben organizzate</a:t>
            </a:r>
          </a:p>
          <a:p>
            <a:r>
              <a:rPr lang="it-IT" sz="2400" dirty="0"/>
              <a:t>Più difficili da ricordare</a:t>
            </a:r>
          </a:p>
          <a:p>
            <a:pPr marL="0" indent="0">
              <a:buNone/>
            </a:pPr>
            <a:r>
              <a:rPr lang="it-IT" sz="2400" b="1" dirty="0"/>
              <a:t>Nonostante il testo esposto fosse uguale.</a:t>
            </a:r>
          </a:p>
        </p:txBody>
      </p:sp>
      <p:pic>
        <p:nvPicPr>
          <p:cNvPr id="34" name="Immagine 3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DAC642B-F94F-06B3-0D92-305846CB1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25625"/>
            <a:ext cx="7249213" cy="3574265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91638E5-EAB0-D73C-C576-4162E609A4EC}"/>
              </a:ext>
            </a:extLst>
          </p:cNvPr>
          <p:cNvSpPr txBox="1"/>
          <p:nvPr/>
        </p:nvSpPr>
        <p:spPr>
          <a:xfrm>
            <a:off x="4572000" y="5534827"/>
            <a:ext cx="7249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400" i="1"/>
              <a:t>(Sono riportati solo gli item che hanno riportato differenze statisticamente significative)</a:t>
            </a:r>
          </a:p>
        </p:txBody>
      </p:sp>
    </p:spTree>
    <p:extLst>
      <p:ext uri="{BB962C8B-B14F-4D97-AF65-F5344CB8AC3E}">
        <p14:creationId xmlns:p14="http://schemas.microsoft.com/office/powerpoint/2010/main" val="181749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D4374-3293-D218-FA01-DA464BE46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0D4406-15A4-D073-8ABC-DB748E1C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- Questionari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2B0F557C-B887-1EF0-4EF8-2E6E145B6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296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Nonostante questo, non sono state rilevate differenze statisticamente significative nell’apprendimento.</a:t>
            </a:r>
          </a:p>
        </p:txBody>
      </p:sp>
      <p:sp>
        <p:nvSpPr>
          <p:cNvPr id="15" name="Segnaposto contenuto 10">
            <a:extLst>
              <a:ext uri="{FF2B5EF4-FFF2-40B4-BE49-F238E27FC236}">
                <a16:creationId xmlns:a16="http://schemas.microsoft.com/office/drawing/2014/main" id="{8379A9FF-2C51-B715-0611-B03C5062A5BD}"/>
              </a:ext>
            </a:extLst>
          </p:cNvPr>
          <p:cNvSpPr txBox="1">
            <a:spLocks/>
          </p:cNvSpPr>
          <p:nvPr/>
        </p:nvSpPr>
        <p:spPr>
          <a:xfrm>
            <a:off x="64008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25" name="Immagine 2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9C8B99BD-B93B-48E0-5738-906AF12E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560" y="1825626"/>
            <a:ext cx="6205040" cy="399305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4C7B3C-5B9D-2AC9-A78F-7F3252E2A9F6}"/>
              </a:ext>
            </a:extLst>
          </p:cNvPr>
          <p:cNvSpPr txBox="1"/>
          <p:nvPr/>
        </p:nvSpPr>
        <p:spPr>
          <a:xfrm>
            <a:off x="838200" y="3881120"/>
            <a:ext cx="4005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L’utilizzo di presentatori IA non rappresenta un limite per l’apprendimento nel breve termine, ma può ridurre l’attenzione e il coinvolgimento, fattori importanti nell’apprendimento a lungo termine.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1A6E6DE7-B126-13A5-3311-AAE61D29F972}"/>
              </a:ext>
            </a:extLst>
          </p:cNvPr>
          <p:cNvSpPr/>
          <p:nvPr/>
        </p:nvSpPr>
        <p:spPr>
          <a:xfrm>
            <a:off x="203200" y="3917739"/>
            <a:ext cx="558800" cy="2532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17586E4-6F64-EA7A-2F8F-4619D78F8028}"/>
              </a:ext>
            </a:extLst>
          </p:cNvPr>
          <p:cNvSpPr txBox="1"/>
          <p:nvPr/>
        </p:nvSpPr>
        <p:spPr>
          <a:xfrm>
            <a:off x="3149600" y="5818684"/>
            <a:ext cx="294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/>
              <a:t>(In base ai dati raccolti)</a:t>
            </a:r>
          </a:p>
        </p:txBody>
      </p:sp>
    </p:spTree>
    <p:extLst>
      <p:ext uri="{BB962C8B-B14F-4D97-AF65-F5344CB8AC3E}">
        <p14:creationId xmlns:p14="http://schemas.microsoft.com/office/powerpoint/2010/main" val="287877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27ED2-0CF3-E7EB-2962-8BD7F6A3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661003-E5DA-8E52-8917-B4438D231AB4}"/>
              </a:ext>
            </a:extLst>
          </p:cNvPr>
          <p:cNvSpPr txBox="1"/>
          <p:nvPr/>
        </p:nvSpPr>
        <p:spPr>
          <a:xfrm>
            <a:off x="6334246" y="1643300"/>
            <a:ext cx="50195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Contro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Valutati come meno chiari, meno coinvolgenti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Tendenza a una attenzione più bassa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Espressioni facciali leggermente più tese (Disgusto, Paura, Rabbia)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42EFF27-DE90-F336-1566-840D500AE40F}"/>
              </a:ext>
            </a:extLst>
          </p:cNvPr>
          <p:cNvSpPr txBox="1"/>
          <p:nvPr/>
        </p:nvSpPr>
        <p:spPr>
          <a:xfrm>
            <a:off x="1076446" y="1614935"/>
            <a:ext cx="50195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Apprendimento invariato nel breve termine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Attivazione emotiva invariata (</a:t>
            </a:r>
            <a:r>
              <a:rPr lang="it-IT" dirty="0" err="1"/>
              <a:t>fisologici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elementi di distrazione significativi (</a:t>
            </a:r>
            <a:r>
              <a:rPr lang="it-IT" dirty="0" err="1"/>
              <a:t>eye</a:t>
            </a:r>
            <a:r>
              <a:rPr lang="it-IT" dirty="0"/>
              <a:t>-tracking)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Tempi e costi di realizzazione nettamente inferiori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DE02674-CF7C-799F-823C-20DA6AEFCD39}"/>
              </a:ext>
            </a:extLst>
          </p:cNvPr>
          <p:cNvGrpSpPr/>
          <p:nvPr/>
        </p:nvGrpSpPr>
        <p:grpSpPr>
          <a:xfrm>
            <a:off x="460254" y="4207323"/>
            <a:ext cx="11271492" cy="637780"/>
            <a:chOff x="279400" y="4844316"/>
            <a:chExt cx="11271492" cy="637780"/>
          </a:xfrm>
        </p:grpSpPr>
        <p:sp>
          <p:nvSpPr>
            <p:cNvPr id="16" name="Freccia a destra 15">
              <a:extLst>
                <a:ext uri="{FF2B5EF4-FFF2-40B4-BE49-F238E27FC236}">
                  <a16:creationId xmlns:a16="http://schemas.microsoft.com/office/drawing/2014/main" id="{7DE2695D-5B22-6E7C-8435-ACE8D4665C4D}"/>
                </a:ext>
              </a:extLst>
            </p:cNvPr>
            <p:cNvSpPr/>
            <p:nvPr/>
          </p:nvSpPr>
          <p:spPr>
            <a:xfrm>
              <a:off x="279400" y="4989771"/>
              <a:ext cx="558800" cy="25329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Segnaposto contenuto 6">
              <a:extLst>
                <a:ext uri="{FF2B5EF4-FFF2-40B4-BE49-F238E27FC236}">
                  <a16:creationId xmlns:a16="http://schemas.microsoft.com/office/drawing/2014/main" id="{896F068E-DE85-FB47-49A4-79270B937397}"/>
                </a:ext>
              </a:extLst>
            </p:cNvPr>
            <p:cNvSpPr txBox="1">
              <a:spLocks/>
            </p:cNvSpPr>
            <p:nvPr/>
          </p:nvSpPr>
          <p:spPr>
            <a:xfrm>
              <a:off x="1035292" y="4844316"/>
              <a:ext cx="10515600" cy="6377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it-IT" sz="2000" b="1" dirty="0">
                  <a:highlight>
                    <a:srgbClr val="FFFF00"/>
                  </a:highlight>
                </a:rPr>
                <a:t>Ottima soluzione per corsi brevi o asincroni, meno indicata per percorsi a lungo termine dove il rapporto e l’interazione con il docente sono centrali.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281CE1B-E90B-12E5-0376-4784BBA17E2C}"/>
              </a:ext>
            </a:extLst>
          </p:cNvPr>
          <p:cNvSpPr txBox="1"/>
          <p:nvPr/>
        </p:nvSpPr>
        <p:spPr>
          <a:xfrm>
            <a:off x="1457318" y="5135231"/>
            <a:ext cx="109829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Future works</a:t>
            </a:r>
            <a:endParaRPr lang="it-IT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Analisi basata su spettro delle frequenze sui segnali fisiologici (es. </a:t>
            </a:r>
            <a:r>
              <a:rPr lang="it-IT" sz="1800" dirty="0" err="1"/>
              <a:t>Wavelet</a:t>
            </a:r>
            <a:r>
              <a:rPr lang="it-IT" sz="1800" dirty="0"/>
              <a:t> Analysis, RR </a:t>
            </a:r>
            <a:r>
              <a:rPr lang="it-IT" sz="1800" dirty="0" err="1"/>
              <a:t>estimation</a:t>
            </a:r>
            <a:r>
              <a:rPr lang="it-IT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Analisi temporale dei segnali durante la visione dei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Analisi posizionale dei dati di </a:t>
            </a:r>
            <a:r>
              <a:rPr lang="it-IT" sz="1800" dirty="0" err="1"/>
              <a:t>eye</a:t>
            </a:r>
            <a:r>
              <a:rPr lang="it-IT" sz="1800" dirty="0"/>
              <a:t>-tracking tramite </a:t>
            </a:r>
            <a:r>
              <a:rPr lang="it-IT" sz="1800" dirty="0" err="1"/>
              <a:t>heat</a:t>
            </a:r>
            <a:r>
              <a:rPr lang="it-IT" sz="1800" dirty="0"/>
              <a:t> </a:t>
            </a:r>
            <a:r>
              <a:rPr lang="it-IT" sz="1800" dirty="0" err="1"/>
              <a:t>map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Riesecuzione dell’esperimento con un campione più grande</a:t>
            </a:r>
          </a:p>
          <a:p>
            <a:endParaRPr lang="it-IT" sz="1200" b="1" dirty="0"/>
          </a:p>
        </p:txBody>
      </p:sp>
    </p:spTree>
    <p:extLst>
      <p:ext uri="{BB962C8B-B14F-4D97-AF65-F5344CB8AC3E}">
        <p14:creationId xmlns:p14="http://schemas.microsoft.com/office/powerpoint/2010/main" val="142706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5117F3F-3349-A6CE-BFFA-D3A1085E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45" y="2999454"/>
            <a:ext cx="6007510" cy="859092"/>
          </a:xfrm>
        </p:spPr>
        <p:txBody>
          <a:bodyPr anchor="ctr">
            <a:normAutofit/>
          </a:bodyPr>
          <a:lstStyle/>
          <a:p>
            <a:r>
              <a:rPr lang="it-IT" sz="480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55094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E9FEF3A-F5BB-FF6E-0F58-E0C100C2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dirty="0"/>
              <a:t>Protocollo sperimentale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70722C64-BC6F-3E8B-7A18-9F9818F5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40" y="1621862"/>
            <a:ext cx="6848319" cy="45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25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magine 75" descr="Immagine che contiene Viso umano, vestiti, persona, Blazer&#10;&#10;Il contenuto generato dall'IA potrebbe non essere corretto.">
            <a:extLst>
              <a:ext uri="{FF2B5EF4-FFF2-40B4-BE49-F238E27FC236}">
                <a16:creationId xmlns:a16="http://schemas.microsoft.com/office/drawing/2014/main" id="{D055EC5F-3521-501E-F2B4-100D4F0B8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/>
          <a:stretch/>
        </p:blipFill>
        <p:spPr>
          <a:xfrm>
            <a:off x="983226" y="4226287"/>
            <a:ext cx="3212964" cy="1947600"/>
          </a:xfrm>
          <a:prstGeom prst="rect">
            <a:avLst/>
          </a:prstGeom>
        </p:spPr>
      </p:pic>
      <p:pic>
        <p:nvPicPr>
          <p:cNvPr id="62" name="Immagine 61" descr="Immagine che contiene Carattere, Elementi grafici, logo, testo&#10;&#10;Il contenuto generato dall'IA potrebbe non essere corretto.">
            <a:extLst>
              <a:ext uri="{FF2B5EF4-FFF2-40B4-BE49-F238E27FC236}">
                <a16:creationId xmlns:a16="http://schemas.microsoft.com/office/drawing/2014/main" id="{EC83448C-D475-812E-3EE4-D1F904FB9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2" y="4831080"/>
            <a:ext cx="738018" cy="738016"/>
          </a:xfrm>
          <a:prstGeom prst="rect">
            <a:avLst/>
          </a:prstGeom>
        </p:spPr>
      </p:pic>
      <p:sp>
        <p:nvSpPr>
          <p:cNvPr id="27" name="Titolo 23">
            <a:extLst>
              <a:ext uri="{FF2B5EF4-FFF2-40B4-BE49-F238E27FC236}">
                <a16:creationId xmlns:a16="http://schemas.microsoft.com/office/drawing/2014/main" id="{59755605-833B-3A19-8C11-276868E70E6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/>
              <a:t>Video basati su «Avatar»</a:t>
            </a:r>
          </a:p>
        </p:txBody>
      </p:sp>
      <p:pic>
        <p:nvPicPr>
          <p:cNvPr id="45" name="Immagine 44" descr="Immagine che contiene persona, tagliare, Coltello da cucina, coltello&#10;&#10;Il contenuto generato dall'IA potrebbe non essere corretto.">
            <a:extLst>
              <a:ext uri="{FF2B5EF4-FFF2-40B4-BE49-F238E27FC236}">
                <a16:creationId xmlns:a16="http://schemas.microsoft.com/office/drawing/2014/main" id="{842E29A4-CD92-D756-DEB9-3E6C5697776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80" y="1743202"/>
            <a:ext cx="3460954" cy="1946787"/>
          </a:xfrm>
          <a:prstGeom prst="rect">
            <a:avLst/>
          </a:prstGeom>
        </p:spPr>
      </p:pic>
      <p:pic>
        <p:nvPicPr>
          <p:cNvPr id="47" name="Immagine 46" descr="Immagine che contiene aria aperta, neve, cielo, mammifero&#10;&#10;Il contenuto generato dall'IA potrebbe non essere corretto.">
            <a:extLst>
              <a:ext uri="{FF2B5EF4-FFF2-40B4-BE49-F238E27FC236}">
                <a16:creationId xmlns:a16="http://schemas.microsoft.com/office/drawing/2014/main" id="{CCBAC48F-348A-801D-447E-4C06C11B063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6" y="1743202"/>
            <a:ext cx="3460954" cy="1946787"/>
          </a:xfrm>
          <a:prstGeom prst="rect">
            <a:avLst/>
          </a:prstGeom>
        </p:spPr>
      </p:pic>
      <p:pic>
        <p:nvPicPr>
          <p:cNvPr id="48" name="Elemento grafico 47" descr="Chiudi con riempimento a tinta unita">
            <a:extLst>
              <a:ext uri="{FF2B5EF4-FFF2-40B4-BE49-F238E27FC236}">
                <a16:creationId xmlns:a16="http://schemas.microsoft.com/office/drawing/2014/main" id="{8CF891FD-1044-FA2C-E66D-799353CF4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70682" y="2297549"/>
            <a:ext cx="838092" cy="838092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65563E2-3042-FAAF-F431-71644F8102AE}"/>
              </a:ext>
            </a:extLst>
          </p:cNvPr>
          <p:cNvSpPr txBox="1"/>
          <p:nvPr/>
        </p:nvSpPr>
        <p:spPr>
          <a:xfrm>
            <a:off x="8184057" y="2254930"/>
            <a:ext cx="1907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OpenAI (Sora)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Google (</a:t>
            </a:r>
            <a:r>
              <a:rPr lang="it-IT" err="1"/>
              <a:t>Veo</a:t>
            </a:r>
            <a:r>
              <a:rPr lang="it-IT"/>
              <a:t>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 …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C5E3B1B-546D-4793-9C58-AD422E4F1014}"/>
              </a:ext>
            </a:extLst>
          </p:cNvPr>
          <p:cNvSpPr txBox="1"/>
          <p:nvPr/>
        </p:nvSpPr>
        <p:spPr>
          <a:xfrm>
            <a:off x="8184057" y="4599923"/>
            <a:ext cx="1695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DupDub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Synthesia.io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 </a:t>
            </a:r>
            <a:r>
              <a:rPr lang="it-IT" err="1"/>
              <a:t>HeyGen</a:t>
            </a: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…</a:t>
            </a:r>
          </a:p>
        </p:txBody>
      </p:sp>
      <p:pic>
        <p:nvPicPr>
          <p:cNvPr id="55" name="Immagine 54" descr="Immagine che contiene Elementi grafici, simbolo, cerchio, logo&#10;&#10;Il contenuto generato dall'IA potrebbe non essere corretto.">
            <a:extLst>
              <a:ext uri="{FF2B5EF4-FFF2-40B4-BE49-F238E27FC236}">
                <a16:creationId xmlns:a16="http://schemas.microsoft.com/office/drawing/2014/main" id="{72F47F41-6F58-968C-6170-74F4A9C6FD7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2" y="2218147"/>
            <a:ext cx="527871" cy="527871"/>
          </a:xfrm>
          <a:prstGeom prst="rect">
            <a:avLst/>
          </a:prstGeom>
        </p:spPr>
      </p:pic>
      <p:pic>
        <p:nvPicPr>
          <p:cNvPr id="57" name="Immagine 56" descr="Immagine che contiene Elementi grafici, cerchio, Policromia, grafica&#10;&#10;Il contenuto generato dall'IA potrebbe non essere corretto.">
            <a:extLst>
              <a:ext uri="{FF2B5EF4-FFF2-40B4-BE49-F238E27FC236}">
                <a16:creationId xmlns:a16="http://schemas.microsoft.com/office/drawing/2014/main" id="{0FE6EFBB-324D-6EF3-33BD-6F0E5C9E4261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2" y="2901129"/>
            <a:ext cx="527871" cy="527871"/>
          </a:xfrm>
          <a:prstGeom prst="rect">
            <a:avLst/>
          </a:prstGeom>
        </p:spPr>
      </p:pic>
      <p:pic>
        <p:nvPicPr>
          <p:cNvPr id="58" name="Elemento grafico 57" descr="Segno di spunta con riempimento a tinta unita">
            <a:extLst>
              <a:ext uri="{FF2B5EF4-FFF2-40B4-BE49-F238E27FC236}">
                <a16:creationId xmlns:a16="http://schemas.microsoft.com/office/drawing/2014/main" id="{A90D47F6-FBE8-BE11-1B78-272F0E475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70682" y="4781041"/>
            <a:ext cx="838092" cy="838092"/>
          </a:xfrm>
          <a:prstGeom prst="rect">
            <a:avLst/>
          </a:prstGeom>
        </p:spPr>
      </p:pic>
      <p:pic>
        <p:nvPicPr>
          <p:cNvPr id="60" name="Immagine 59" descr="Immagine che contiene logo, simbolo, Elementi grafici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24BEC918-3900-3BF6-C1DD-A83901F62B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0" y="5619133"/>
            <a:ext cx="529200" cy="529200"/>
          </a:xfrm>
          <a:prstGeom prst="rect">
            <a:avLst/>
          </a:prstGeom>
        </p:spPr>
      </p:pic>
      <p:pic>
        <p:nvPicPr>
          <p:cNvPr id="64" name="Immagine 63" descr="Immagine che contiene Elementi grafici, Policromia, grafica, creatività&#10;&#10;Il contenuto generato dall'IA potrebbe non essere corretto.">
            <a:extLst>
              <a:ext uri="{FF2B5EF4-FFF2-40B4-BE49-F238E27FC236}">
                <a16:creationId xmlns:a16="http://schemas.microsoft.com/office/drawing/2014/main" id="{1C7E38DE-7DBE-F756-48DE-8E252585D1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0" y="4251841"/>
            <a:ext cx="529200" cy="529200"/>
          </a:xfrm>
          <a:prstGeom prst="rect">
            <a:avLst/>
          </a:prstGeom>
        </p:spPr>
      </p:pic>
      <p:pic>
        <p:nvPicPr>
          <p:cNvPr id="70" name="Immagine 69" descr="Immagine che contiene persona, Viso umano, vestiti, muro&#10;&#10;Il contenuto generato dall'IA potrebbe non essere corretto.">
            <a:extLst>
              <a:ext uri="{FF2B5EF4-FFF2-40B4-BE49-F238E27FC236}">
                <a16:creationId xmlns:a16="http://schemas.microsoft.com/office/drawing/2014/main" id="{A8CA0368-387C-5C8C-15B4-38CDEBF1D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7"/>
          <a:stretch/>
        </p:blipFill>
        <p:spPr>
          <a:xfrm>
            <a:off x="4735534" y="4226287"/>
            <a:ext cx="3136365" cy="1947600"/>
          </a:xfrm>
          <a:prstGeom prst="rect">
            <a:avLst/>
          </a:prstGeom>
        </p:spPr>
      </p:pic>
      <p:pic>
        <p:nvPicPr>
          <p:cNvPr id="74" name="Immagine 73" descr="Immagine che contiene Viso umano, camicia, persona, sorriso&#10;&#10;Il contenuto generato dall'IA potrebbe non essere corretto.">
            <a:extLst>
              <a:ext uri="{FF2B5EF4-FFF2-40B4-BE49-F238E27FC236}">
                <a16:creationId xmlns:a16="http://schemas.microsoft.com/office/drawing/2014/main" id="{BDD409BB-8565-A671-B10B-32E6033997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380" y="4226287"/>
            <a:ext cx="1947600" cy="1947600"/>
          </a:xfrm>
          <a:prstGeom prst="rect">
            <a:avLst/>
          </a:prstGeom>
        </p:spPr>
      </p:pic>
      <p:pic>
        <p:nvPicPr>
          <p:cNvPr id="72" name="Immagine 71" descr="Immagine che contiene Viso umano, persona, uomo, cravatta&#10;&#10;Il contenuto generato dall'IA potrebbe non essere corretto.">
            <a:extLst>
              <a:ext uri="{FF2B5EF4-FFF2-40B4-BE49-F238E27FC236}">
                <a16:creationId xmlns:a16="http://schemas.microsoft.com/office/drawing/2014/main" id="{A1BA4F19-EC21-E22C-4D41-DD0C2E77F4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57884" y="4101998"/>
            <a:ext cx="870094" cy="8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0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39893-CBBB-3C16-DDA9-517030BCD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D9B633-A298-C2DC-B758-7CA41C96B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– Espressioni Facciali Discrete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A5167BA-BBA5-C916-3896-474F1F975F58}"/>
              </a:ext>
            </a:extLst>
          </p:cNvPr>
          <p:cNvSpPr txBox="1"/>
          <p:nvPr/>
        </p:nvSpPr>
        <p:spPr>
          <a:xfrm>
            <a:off x="241058" y="1690688"/>
            <a:ext cx="3219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particolar modo, l’espressione del </a:t>
            </a:r>
            <a:r>
              <a:rPr lang="it-IT" b="1" dirty="0"/>
              <a:t>Disgusto</a:t>
            </a:r>
            <a:r>
              <a:rPr lang="it-IT" dirty="0"/>
              <a:t> è risultata significativamente più presente sia in media, che tra i valori massimi.</a:t>
            </a:r>
          </a:p>
        </p:txBody>
      </p:sp>
      <p:pic>
        <p:nvPicPr>
          <p:cNvPr id="12" name="Immagine 11" descr="Immagine che contiene simbolo, Elementi grafici, silhouette&#10;&#10;Il contenuto generato dall'IA potrebbe non essere corretto.">
            <a:extLst>
              <a:ext uri="{FF2B5EF4-FFF2-40B4-BE49-F238E27FC236}">
                <a16:creationId xmlns:a16="http://schemas.microsoft.com/office/drawing/2014/main" id="{78B95801-D894-5E65-8D7D-1537E3B97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29" y="629818"/>
            <a:ext cx="739758" cy="73976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40BF65F-1E94-C3D1-2FF0-B1EA052F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573" y="1690688"/>
            <a:ext cx="6699085" cy="452604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F460E8-DBBD-0FE2-8FF7-2A70ADCD2C22}"/>
              </a:ext>
            </a:extLst>
          </p:cNvPr>
          <p:cNvSpPr txBox="1"/>
          <p:nvPr/>
        </p:nvSpPr>
        <p:spPr>
          <a:xfrm>
            <a:off x="241058" y="3953712"/>
            <a:ext cx="3136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stato effettuato un test di ranghi con segno di </a:t>
            </a:r>
            <a:r>
              <a:rPr lang="it-IT" dirty="0" err="1"/>
              <a:t>Wilcoxon</a:t>
            </a:r>
            <a:r>
              <a:rPr lang="it-IT" dirty="0"/>
              <a:t>, tra i valori appaiati di espressioni discrete medie e massime di ogni partecipante tra i gruppi.</a:t>
            </a:r>
          </a:p>
        </p:txBody>
      </p:sp>
    </p:spTree>
    <p:extLst>
      <p:ext uri="{BB962C8B-B14F-4D97-AF65-F5344CB8AC3E}">
        <p14:creationId xmlns:p14="http://schemas.microsoft.com/office/powerpoint/2010/main" val="223271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77B6C-2BA2-A88C-0611-B093BF22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E35FF-0E9B-997D-4B98-BD478F44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- Questionari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57C318D3-D9C8-230D-7CD1-0408EB74B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59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L’autovalutazione emotiva non ha riportato differenze.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Osserviamo però un p-</a:t>
            </a:r>
            <a:r>
              <a:rPr lang="it-IT" sz="2000" dirty="0" err="1"/>
              <a:t>value</a:t>
            </a:r>
            <a:r>
              <a:rPr lang="it-IT" sz="2000" dirty="0"/>
              <a:t> molto basso riguardo il livello di attenzione.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b="1" dirty="0"/>
              <a:t>Con un campione più grande potrebbe diventare significativo.</a:t>
            </a:r>
          </a:p>
        </p:txBody>
      </p:sp>
      <p:sp>
        <p:nvSpPr>
          <p:cNvPr id="15" name="Segnaposto contenuto 10">
            <a:extLst>
              <a:ext uri="{FF2B5EF4-FFF2-40B4-BE49-F238E27FC236}">
                <a16:creationId xmlns:a16="http://schemas.microsoft.com/office/drawing/2014/main" id="{5E982BDA-C0C3-2656-0F07-5FF57A225A74}"/>
              </a:ext>
            </a:extLst>
          </p:cNvPr>
          <p:cNvSpPr txBox="1">
            <a:spLocks/>
          </p:cNvSpPr>
          <p:nvPr/>
        </p:nvSpPr>
        <p:spPr>
          <a:xfrm>
            <a:off x="64008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4" name="Immagine 3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9F2CAD87-7609-E199-EFC1-6A7CDA611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57" y="600873"/>
            <a:ext cx="4107426" cy="5936645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F18E8EC4-DF16-7D33-26BB-430E2C00D979}"/>
              </a:ext>
            </a:extLst>
          </p:cNvPr>
          <p:cNvSpPr/>
          <p:nvPr/>
        </p:nvSpPr>
        <p:spPr>
          <a:xfrm>
            <a:off x="7042683" y="1636913"/>
            <a:ext cx="480471" cy="10755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000DB86-9C30-D38C-FEB7-A95DF9825E39}"/>
                  </a:ext>
                </a:extLst>
              </p14:cNvPr>
              <p14:cNvContentPartPr/>
              <p14:nvPr/>
            </p14:nvContentPartPr>
            <p14:xfrm>
              <a:off x="10822940" y="1679080"/>
              <a:ext cx="46512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000DB86-9C30-D38C-FEB7-A95DF9825E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8898" y="1571080"/>
                <a:ext cx="572843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7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86A0A6-D593-8A79-4AA0-8DAF6EC9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Obiettivo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EF8EE1-3CBE-68BC-E63E-9FB3A454D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Studiare l’utilizzo di video generati tramite IA nell’apprendimento</a:t>
            </a:r>
          </a:p>
          <a:p>
            <a:r>
              <a:rPr lang="it-IT" dirty="0"/>
              <a:t>Confronto di brevi video-lezioni reali e con presentatore AI tramite esperimento </a:t>
            </a:r>
            <a:r>
              <a:rPr lang="it-IT" i="1" dirty="0" err="1"/>
              <a:t>within-subject</a:t>
            </a:r>
            <a:endParaRPr lang="it-IT" i="1" dirty="0"/>
          </a:p>
          <a:p>
            <a:r>
              <a:rPr lang="it-IT" sz="2000" dirty="0"/>
              <a:t>Raccolta di segnali: Fisiologici (Battito cardiaco, sudorazione della pelle), Eye-tracking, Espressioni facciali</a:t>
            </a:r>
          </a:p>
          <a:p>
            <a:r>
              <a:rPr lang="it-IT" sz="2000" dirty="0"/>
              <a:t>Somministrazione di questionari di valutazione e di comprensione dopo la visione</a:t>
            </a:r>
            <a:endParaRPr lang="it-IT" sz="2800" dirty="0"/>
          </a:p>
          <a:p>
            <a:endParaRPr lang="it-IT" i="1" dirty="0"/>
          </a:p>
        </p:txBody>
      </p:sp>
      <p:pic>
        <p:nvPicPr>
          <p:cNvPr id="7" name="Immagine 6" descr="Immagine che contiene testo, Carattere, logo, simbolo&#10;&#10;Il contenuto generato dall'IA potrebbe non essere corretto.">
            <a:extLst>
              <a:ext uri="{FF2B5EF4-FFF2-40B4-BE49-F238E27FC236}">
                <a16:creationId xmlns:a16="http://schemas.microsoft.com/office/drawing/2014/main" id="{1E39D1FE-2EC7-DCEA-8C15-1FA5D2DE5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38" y="4522601"/>
            <a:ext cx="3025562" cy="1189006"/>
          </a:xfrm>
          <a:prstGeom prst="rect">
            <a:avLst/>
          </a:prstGeom>
        </p:spPr>
      </p:pic>
      <p:pic>
        <p:nvPicPr>
          <p:cNvPr id="9" name="Immagine 8" descr="Immagine che contiene Carattere, simbolo, Elementi grafici, emblema&#10;&#10;Il contenuto generato dall'IA potrebbe non essere corretto.">
            <a:extLst>
              <a:ext uri="{FF2B5EF4-FFF2-40B4-BE49-F238E27FC236}">
                <a16:creationId xmlns:a16="http://schemas.microsoft.com/office/drawing/2014/main" id="{36441157-1B16-C23E-69D2-AAEECE698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46" y="4637842"/>
            <a:ext cx="2357028" cy="9585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ADA682-3A31-00A3-7B69-CAC3EE038C55}"/>
              </a:ext>
            </a:extLst>
          </p:cNvPr>
          <p:cNvSpPr txBox="1"/>
          <p:nvPr/>
        </p:nvSpPr>
        <p:spPr>
          <a:xfrm>
            <a:off x="2502310" y="5853797"/>
            <a:ext cx="718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Il progetto è stato svolto in collaborazione con il dipartimento di Psicologia dell’Università Cattolica del Sacro Cuore.</a:t>
            </a:r>
          </a:p>
        </p:txBody>
      </p:sp>
    </p:spTree>
    <p:extLst>
      <p:ext uri="{BB962C8B-B14F-4D97-AF65-F5344CB8AC3E}">
        <p14:creationId xmlns:p14="http://schemas.microsoft.com/office/powerpoint/2010/main" val="175301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8AE9A4-071A-68C9-CC57-F9F0814D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it-IT" dirty="0"/>
              <a:t>Acquisizione dei video reali</a:t>
            </a: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09A42160-E32A-82AB-9AE9-B7196F863A16}"/>
              </a:ext>
            </a:extLst>
          </p:cNvPr>
          <p:cNvGrpSpPr/>
          <p:nvPr/>
        </p:nvGrpSpPr>
        <p:grpSpPr>
          <a:xfrm>
            <a:off x="838200" y="1328596"/>
            <a:ext cx="6529865" cy="1091242"/>
            <a:chOff x="556780" y="1319446"/>
            <a:chExt cx="6529865" cy="1091242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88BEF299-CBB5-205A-EBAE-8CEAB0692F4F}"/>
                </a:ext>
              </a:extLst>
            </p:cNvPr>
            <p:cNvSpPr txBox="1"/>
            <p:nvPr/>
          </p:nvSpPr>
          <p:spPr>
            <a:xfrm>
              <a:off x="556780" y="1319446"/>
              <a:ext cx="6411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Sono stati realizzati quattro video reali: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F194ED5C-FE81-2466-2DB4-5FDF78AF6925}"/>
                </a:ext>
              </a:extLst>
            </p:cNvPr>
            <p:cNvSpPr txBox="1"/>
            <p:nvPr/>
          </p:nvSpPr>
          <p:spPr>
            <a:xfrm>
              <a:off x="556781" y="1712245"/>
              <a:ext cx="30403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Lezione A, docente uomo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Lezione A, docente donna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86AC5A3-1387-4F67-4EC5-EC2A2836DE32}"/>
                </a:ext>
              </a:extLst>
            </p:cNvPr>
            <p:cNvSpPr txBox="1"/>
            <p:nvPr/>
          </p:nvSpPr>
          <p:spPr>
            <a:xfrm>
              <a:off x="4052738" y="1690688"/>
              <a:ext cx="3033907" cy="72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Lezione B, docente uomo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Lezione B, docente donna</a:t>
              </a:r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7252A71-0602-8541-B0E0-B1EC4119B05C}"/>
              </a:ext>
            </a:extLst>
          </p:cNvPr>
          <p:cNvGrpSpPr/>
          <p:nvPr/>
        </p:nvGrpSpPr>
        <p:grpSpPr>
          <a:xfrm>
            <a:off x="556780" y="2637844"/>
            <a:ext cx="11078440" cy="4023806"/>
            <a:chOff x="385572" y="2141228"/>
            <a:chExt cx="11420858" cy="4148177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9AF6A73E-F1CD-D384-FDE3-73BAF8EF0644}"/>
                </a:ext>
              </a:extLst>
            </p:cNvPr>
            <p:cNvSpPr txBox="1"/>
            <p:nvPr/>
          </p:nvSpPr>
          <p:spPr>
            <a:xfrm>
              <a:off x="3430367" y="5950851"/>
              <a:ext cx="5331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i="1" dirty="0"/>
                <a:t>Marta Pizzolante, dottoranda in Psicologia, UNICATT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6F58AC3-F200-000B-E164-C702B39F2BC5}"/>
                </a:ext>
              </a:extLst>
            </p:cNvPr>
            <p:cNvSpPr txBox="1"/>
            <p:nvPr/>
          </p:nvSpPr>
          <p:spPr>
            <a:xfrm>
              <a:off x="1665862" y="2141229"/>
              <a:ext cx="3035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Esempio video </a:t>
              </a:r>
              <a:r>
                <a:rPr lang="it-IT" sz="2000" b="1" dirty="0"/>
                <a:t>reale</a:t>
              </a:r>
            </a:p>
          </p:txBody>
        </p:sp>
        <p:pic>
          <p:nvPicPr>
            <p:cNvPr id="23" name="Video2_CUT">
              <a:hlinkClick r:id="" action="ppaction://media"/>
              <a:extLst>
                <a:ext uri="{FF2B5EF4-FFF2-40B4-BE49-F238E27FC236}">
                  <a16:creationId xmlns:a16="http://schemas.microsoft.com/office/drawing/2014/main" id="{1673BEFD-551C-2322-5717-72297B0E8A4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385572" y="2613829"/>
              <a:ext cx="5596128" cy="3147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Video2_CUT" descr="Immagine che contiene Viso umano, persona, vestiti, Accessorio di moda&#10;&#10;Il contenuto generato dall'IA potrebbe non essere corretto.">
              <a:hlinkClick r:id="" action="ppaction://media"/>
              <a:extLst>
                <a:ext uri="{FF2B5EF4-FFF2-40B4-BE49-F238E27FC236}">
                  <a16:creationId xmlns:a16="http://schemas.microsoft.com/office/drawing/2014/main" id="{C98CC9FC-C256-D63D-2650-ADEEBA75B05D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210302" y="2613829"/>
              <a:ext cx="5596128" cy="31478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745EF800-3B41-A5CE-7AA0-09AAB9091563}"/>
                </a:ext>
              </a:extLst>
            </p:cNvPr>
            <p:cNvSpPr txBox="1"/>
            <p:nvPr/>
          </p:nvSpPr>
          <p:spPr>
            <a:xfrm>
              <a:off x="6789552" y="2141228"/>
              <a:ext cx="44376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Esempio video </a:t>
              </a:r>
              <a:r>
                <a:rPr lang="it-IT" sz="2000" b="1" dirty="0"/>
                <a:t>generato con IA</a:t>
              </a:r>
            </a:p>
          </p:txBody>
        </p:sp>
      </p:grpSp>
      <p:pic>
        <p:nvPicPr>
          <p:cNvPr id="42" name="Immagine 41" descr="Immagine che contiene muro, interno, treppiede, vestiti&#10;&#10;Il contenuto generato dall'IA potrebbe non essere corretto.">
            <a:extLst>
              <a:ext uri="{FF2B5EF4-FFF2-40B4-BE49-F238E27FC236}">
                <a16:creationId xmlns:a16="http://schemas.microsoft.com/office/drawing/2014/main" id="{E95DC81A-53DC-EBB7-0E96-E878CC2874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45" y="408770"/>
            <a:ext cx="2402670" cy="1802004"/>
          </a:xfrm>
          <a:prstGeom prst="rect">
            <a:avLst/>
          </a:prstGeom>
        </p:spPr>
      </p:pic>
      <p:pic>
        <p:nvPicPr>
          <p:cNvPr id="43" name="Segnaposto contenuto 4" descr="Immagine che contiene interno, treppiede, muro, terreno&#10;&#10;Il contenuto generato dall'IA potrebbe non essere corretto.">
            <a:extLst>
              <a:ext uri="{FF2B5EF4-FFF2-40B4-BE49-F238E27FC236}">
                <a16:creationId xmlns:a16="http://schemas.microsoft.com/office/drawing/2014/main" id="{A3B4A121-9120-E8F7-ADFC-900E3DD85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249" y="408770"/>
            <a:ext cx="1351496" cy="1801996"/>
          </a:xfrm>
        </p:spPr>
      </p:pic>
    </p:spTree>
    <p:extLst>
      <p:ext uri="{BB962C8B-B14F-4D97-AF65-F5344CB8AC3E}">
        <p14:creationId xmlns:p14="http://schemas.microsoft.com/office/powerpoint/2010/main" val="42366150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9F5EC-13C6-A5CD-A404-04543874B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arte">
            <a:extLst>
              <a:ext uri="{FF2B5EF4-FFF2-40B4-BE49-F238E27FC236}">
                <a16:creationId xmlns:a16="http://schemas.microsoft.com/office/drawing/2014/main" id="{9B53CCD9-0752-B1A4-3C3A-8607EC810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8"/>
          <a:stretch/>
        </p:blipFill>
        <p:spPr>
          <a:xfrm>
            <a:off x="4783105" y="1782028"/>
            <a:ext cx="7110163" cy="3797684"/>
          </a:xfrm>
        </p:spPr>
      </p:pic>
      <p:sp>
        <p:nvSpPr>
          <p:cNvPr id="27" name="Titolo 23">
            <a:extLst>
              <a:ext uri="{FF2B5EF4-FFF2-40B4-BE49-F238E27FC236}">
                <a16:creationId xmlns:a16="http://schemas.microsoft.com/office/drawing/2014/main" id="{8A02599D-351E-0EB5-D792-F4C9D32286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/>
              <a:t>Generazione dei video fake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29BE3C-2F2E-9646-3B49-65331F52932A}"/>
              </a:ext>
            </a:extLst>
          </p:cNvPr>
          <p:cNvSpPr txBox="1"/>
          <p:nvPr/>
        </p:nvSpPr>
        <p:spPr>
          <a:xfrm>
            <a:off x="476146" y="5784989"/>
            <a:ext cx="529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Viene replicato l’aspetto e il suono della voce del presentatore del video originale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452F26C-ABEC-7CF3-7BAD-BDFFFD98041D}"/>
              </a:ext>
            </a:extLst>
          </p:cNvPr>
          <p:cNvSpPr/>
          <p:nvPr/>
        </p:nvSpPr>
        <p:spPr>
          <a:xfrm>
            <a:off x="5706907" y="5888148"/>
            <a:ext cx="1396182" cy="433489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299F1CD-05A6-3FDE-44F4-EF43871BBEE1}"/>
              </a:ext>
            </a:extLst>
          </p:cNvPr>
          <p:cNvSpPr txBox="1"/>
          <p:nvPr/>
        </p:nvSpPr>
        <p:spPr>
          <a:xfrm>
            <a:off x="6611475" y="5750950"/>
            <a:ext cx="4798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u="sng"/>
              <a:t>L’unica differenza tra i video</a:t>
            </a:r>
          </a:p>
          <a:p>
            <a:pPr algn="ctr"/>
            <a:r>
              <a:rPr lang="it-IT" sz="2000" b="1" u="sng"/>
              <a:t>è la natura del presentatore</a:t>
            </a:r>
          </a:p>
        </p:txBody>
      </p:sp>
      <p:cxnSp>
        <p:nvCxnSpPr>
          <p:cNvPr id="4" name="Connettore a gomito 3">
            <a:extLst>
              <a:ext uri="{FF2B5EF4-FFF2-40B4-BE49-F238E27FC236}">
                <a16:creationId xmlns:a16="http://schemas.microsoft.com/office/drawing/2014/main" id="{18679C17-2EEA-38D9-59A0-0312E8D86E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55656" y="3328021"/>
            <a:ext cx="1027762" cy="9933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D5DEE674-3C19-053E-392A-DE18977B0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895966"/>
            <a:ext cx="3697488" cy="37976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Valutate tre soluzioni (SaaS), e la scelta è ricaduta su HeyGen.com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Apprendimento dell’aspetto e i movimenti del presentatore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Modello Text-to-Speech della voce del presentatore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Testo di riferimento per la generazione</a:t>
            </a:r>
          </a:p>
        </p:txBody>
      </p:sp>
    </p:spTree>
    <p:extLst>
      <p:ext uri="{BB962C8B-B14F-4D97-AF65-F5344CB8AC3E}">
        <p14:creationId xmlns:p14="http://schemas.microsoft.com/office/powerpoint/2010/main" val="24093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53F74-3C62-CF5A-CA61-F801F032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ttangolo 108">
            <a:extLst>
              <a:ext uri="{FF2B5EF4-FFF2-40B4-BE49-F238E27FC236}">
                <a16:creationId xmlns:a16="http://schemas.microsoft.com/office/drawing/2014/main" id="{928C9721-2E6C-1F14-8952-0E2E35C62E7E}"/>
              </a:ext>
            </a:extLst>
          </p:cNvPr>
          <p:cNvSpPr/>
          <p:nvPr/>
        </p:nvSpPr>
        <p:spPr>
          <a:xfrm>
            <a:off x="3067417" y="6005002"/>
            <a:ext cx="2814505" cy="216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0F603E2F-2CB6-91B8-E955-776EE96919D6}"/>
              </a:ext>
            </a:extLst>
          </p:cNvPr>
          <p:cNvSpPr/>
          <p:nvPr/>
        </p:nvSpPr>
        <p:spPr>
          <a:xfrm>
            <a:off x="7851613" y="6006752"/>
            <a:ext cx="2685610" cy="216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63AA2056-F169-9BCE-77AC-BC72D6A4A49E}"/>
              </a:ext>
            </a:extLst>
          </p:cNvPr>
          <p:cNvSpPr/>
          <p:nvPr/>
        </p:nvSpPr>
        <p:spPr>
          <a:xfrm>
            <a:off x="1063027" y="6005108"/>
            <a:ext cx="2002912" cy="216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3EB95F66-852B-EF14-5D3D-0F14D1690CFE}"/>
              </a:ext>
            </a:extLst>
          </p:cNvPr>
          <p:cNvSpPr/>
          <p:nvPr/>
        </p:nvSpPr>
        <p:spPr>
          <a:xfrm>
            <a:off x="5849875" y="6003888"/>
            <a:ext cx="1997084" cy="216000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35" name="Elemento grafico 34" descr="Faccina sorridente con riempimento a tinta unita">
            <a:extLst>
              <a:ext uri="{FF2B5EF4-FFF2-40B4-BE49-F238E27FC236}">
                <a16:creationId xmlns:a16="http://schemas.microsoft.com/office/drawing/2014/main" id="{36F9856D-D1F3-16BD-52EA-87249ED63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299" y="5088389"/>
            <a:ext cx="679021" cy="679021"/>
          </a:xfrm>
          <a:prstGeom prst="rect">
            <a:avLst/>
          </a:prstGeom>
        </p:spPr>
      </p:pic>
      <p:grpSp>
        <p:nvGrpSpPr>
          <p:cNvPr id="125" name="Gruppo 124">
            <a:extLst>
              <a:ext uri="{FF2B5EF4-FFF2-40B4-BE49-F238E27FC236}">
                <a16:creationId xmlns:a16="http://schemas.microsoft.com/office/drawing/2014/main" id="{DE1CE890-BCB5-4E83-FF66-4628F90A8C32}"/>
              </a:ext>
            </a:extLst>
          </p:cNvPr>
          <p:cNvGrpSpPr/>
          <p:nvPr/>
        </p:nvGrpSpPr>
        <p:grpSpPr>
          <a:xfrm>
            <a:off x="1049203" y="5310852"/>
            <a:ext cx="9488020" cy="216646"/>
            <a:chOff x="1049203" y="5310852"/>
            <a:chExt cx="9488020" cy="216646"/>
          </a:xfrm>
        </p:grpSpPr>
        <p:sp>
          <p:nvSpPr>
            <p:cNvPr id="92" name="Rettangolo 91">
              <a:extLst>
                <a:ext uri="{FF2B5EF4-FFF2-40B4-BE49-F238E27FC236}">
                  <a16:creationId xmlns:a16="http://schemas.microsoft.com/office/drawing/2014/main" id="{D9710FD0-9C33-D3FE-502A-9E66E6D06278}"/>
                </a:ext>
              </a:extLst>
            </p:cNvPr>
            <p:cNvSpPr/>
            <p:nvPr/>
          </p:nvSpPr>
          <p:spPr>
            <a:xfrm>
              <a:off x="3064358" y="5311392"/>
              <a:ext cx="2773260" cy="216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  <p:sp>
          <p:nvSpPr>
            <p:cNvPr id="93" name="Rettangolo 92">
              <a:extLst>
                <a:ext uri="{FF2B5EF4-FFF2-40B4-BE49-F238E27FC236}">
                  <a16:creationId xmlns:a16="http://schemas.microsoft.com/office/drawing/2014/main" id="{A3D09AA1-1057-AB89-B845-C43C348E175F}"/>
                </a:ext>
              </a:extLst>
            </p:cNvPr>
            <p:cNvSpPr/>
            <p:nvPr/>
          </p:nvSpPr>
          <p:spPr>
            <a:xfrm>
              <a:off x="7846958" y="5311286"/>
              <a:ext cx="2690265" cy="216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  <p:sp>
          <p:nvSpPr>
            <p:cNvPr id="94" name="Rettangolo 93">
              <a:extLst>
                <a:ext uri="{FF2B5EF4-FFF2-40B4-BE49-F238E27FC236}">
                  <a16:creationId xmlns:a16="http://schemas.microsoft.com/office/drawing/2014/main" id="{FA7B582A-EAEA-6EB1-901D-601361470DF6}"/>
                </a:ext>
              </a:extLst>
            </p:cNvPr>
            <p:cNvSpPr/>
            <p:nvPr/>
          </p:nvSpPr>
          <p:spPr>
            <a:xfrm>
              <a:off x="1049203" y="5311498"/>
              <a:ext cx="2015056" cy="216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40F7B02F-7E68-97D9-B3F3-C1925959E311}"/>
                </a:ext>
              </a:extLst>
            </p:cNvPr>
            <p:cNvSpPr/>
            <p:nvPr/>
          </p:nvSpPr>
          <p:spPr>
            <a:xfrm>
              <a:off x="5837517" y="5310852"/>
              <a:ext cx="2001821" cy="216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6C3FCF1-D3C8-C33C-50EE-4AA68953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Sviluppo dell’interfaccia</a:t>
            </a:r>
          </a:p>
        </p:txBody>
      </p:sp>
      <p:pic>
        <p:nvPicPr>
          <p:cNvPr id="19" name="Immagine 18" descr="Immagine che contiene Viso umano, vestiti, persona, labbro&#10;&#10;Il contenuto generato dall'IA potrebbe non essere corretto.">
            <a:extLst>
              <a:ext uri="{FF2B5EF4-FFF2-40B4-BE49-F238E27FC236}">
                <a16:creationId xmlns:a16="http://schemas.microsoft.com/office/drawing/2014/main" id="{8A0F3205-7CDF-AA2D-FF30-32C16584F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76" y="2465639"/>
            <a:ext cx="2009440" cy="113031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1" name="Immagine 20" descr="Immagine che contiene Viso umano, persona, vestiti, Mento&#10;&#10;Il contenuto generato dall'IA potrebbe non essere corretto.">
            <a:extLst>
              <a:ext uri="{FF2B5EF4-FFF2-40B4-BE49-F238E27FC236}">
                <a16:creationId xmlns:a16="http://schemas.microsoft.com/office/drawing/2014/main" id="{5AEC901C-1D9A-DF04-71A9-CA3CA79E3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76" y="2465639"/>
            <a:ext cx="2009340" cy="113025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585B2BDD-B5C6-72D1-AB7F-709629C71A70}"/>
              </a:ext>
            </a:extLst>
          </p:cNvPr>
          <p:cNvSpPr/>
          <p:nvPr/>
        </p:nvSpPr>
        <p:spPr>
          <a:xfrm>
            <a:off x="3317532" y="2880461"/>
            <a:ext cx="481157" cy="31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439AF0E2-F0C0-1974-FF20-4543971B641B}"/>
              </a:ext>
            </a:extLst>
          </p:cNvPr>
          <p:cNvSpPr/>
          <p:nvPr/>
        </p:nvSpPr>
        <p:spPr>
          <a:xfrm>
            <a:off x="5105001" y="2880461"/>
            <a:ext cx="481157" cy="31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48510FA-D105-37C8-0DA2-A5B3C9553E9F}"/>
              </a:ext>
            </a:extLst>
          </p:cNvPr>
          <p:cNvSpPr txBox="1"/>
          <p:nvPr/>
        </p:nvSpPr>
        <p:spPr>
          <a:xfrm>
            <a:off x="1156746" y="3704836"/>
            <a:ext cx="1812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/>
              <a:t>Video 1 (es. Reale)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A8B4081E-3186-C7B4-9C4E-14A3DDC431B9}"/>
              </a:ext>
            </a:extLst>
          </p:cNvPr>
          <p:cNvSpPr txBox="1"/>
          <p:nvPr/>
        </p:nvSpPr>
        <p:spPr>
          <a:xfrm>
            <a:off x="6024616" y="3705799"/>
            <a:ext cx="164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Video 2 (es. AI)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F00C227-A97C-7A8A-F9CB-D28FD4FDFC08}"/>
              </a:ext>
            </a:extLst>
          </p:cNvPr>
          <p:cNvSpPr txBox="1"/>
          <p:nvPr/>
        </p:nvSpPr>
        <p:spPr>
          <a:xfrm>
            <a:off x="3711864" y="3676744"/>
            <a:ext cx="1377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/>
              <a:t>Questionari 1</a:t>
            </a: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427519FF-ED19-5C5F-A257-C2DE0BDB0A40}"/>
              </a:ext>
            </a:extLst>
          </p:cNvPr>
          <p:cNvSpPr/>
          <p:nvPr/>
        </p:nvSpPr>
        <p:spPr>
          <a:xfrm>
            <a:off x="310052" y="2873478"/>
            <a:ext cx="550607" cy="31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B81C8667-6B70-E6BE-69CD-C3E62A5B4DA3}"/>
              </a:ext>
            </a:extLst>
          </p:cNvPr>
          <p:cNvGrpSpPr/>
          <p:nvPr/>
        </p:nvGrpSpPr>
        <p:grpSpPr>
          <a:xfrm>
            <a:off x="3943507" y="2533702"/>
            <a:ext cx="1007181" cy="1022954"/>
            <a:chOff x="3839139" y="3227616"/>
            <a:chExt cx="1007181" cy="1022954"/>
          </a:xfrm>
        </p:grpSpPr>
        <p:pic>
          <p:nvPicPr>
            <p:cNvPr id="10" name="Elemento grafico 9" descr="Documento con riempimento a tinta unita">
              <a:extLst>
                <a:ext uri="{FF2B5EF4-FFF2-40B4-BE49-F238E27FC236}">
                  <a16:creationId xmlns:a16="http://schemas.microsoft.com/office/drawing/2014/main" id="{F50F69EC-FECA-BA4D-3D90-E4610EF91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39139" y="3227616"/>
              <a:ext cx="914400" cy="914400"/>
            </a:xfrm>
            <a:prstGeom prst="rect">
              <a:avLst/>
            </a:prstGeom>
          </p:spPr>
        </p:pic>
        <p:pic>
          <p:nvPicPr>
            <p:cNvPr id="11" name="Elemento grafico 10" descr="Matita con riempimento a tinta unita">
              <a:extLst>
                <a:ext uri="{FF2B5EF4-FFF2-40B4-BE49-F238E27FC236}">
                  <a16:creationId xmlns:a16="http://schemas.microsoft.com/office/drawing/2014/main" id="{479759E0-09C5-D76D-CAC3-224EB01CB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69460" y="3673710"/>
              <a:ext cx="576860" cy="576860"/>
            </a:xfrm>
            <a:prstGeom prst="rect">
              <a:avLst/>
            </a:prstGeom>
          </p:spPr>
        </p:pic>
      </p:grpSp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3651023-53B5-DC81-40B3-363D55BA4D53}"/>
              </a:ext>
            </a:extLst>
          </p:cNvPr>
          <p:cNvSpPr/>
          <p:nvPr/>
        </p:nvSpPr>
        <p:spPr>
          <a:xfrm>
            <a:off x="8039958" y="2868624"/>
            <a:ext cx="481157" cy="31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949082-5FB6-DF60-5FF2-1610AA77B1E0}"/>
              </a:ext>
            </a:extLst>
          </p:cNvPr>
          <p:cNvSpPr txBox="1"/>
          <p:nvPr/>
        </p:nvSpPr>
        <p:spPr>
          <a:xfrm>
            <a:off x="8418237" y="3676744"/>
            <a:ext cx="1377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/>
              <a:t>Questionari 2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2AEAC98D-3393-B37E-7539-BCBFF5532C67}"/>
              </a:ext>
            </a:extLst>
          </p:cNvPr>
          <p:cNvGrpSpPr/>
          <p:nvPr/>
        </p:nvGrpSpPr>
        <p:grpSpPr>
          <a:xfrm>
            <a:off x="8676759" y="2516890"/>
            <a:ext cx="1007181" cy="1022954"/>
            <a:chOff x="3839139" y="3227616"/>
            <a:chExt cx="1007181" cy="1022954"/>
          </a:xfrm>
        </p:grpSpPr>
        <p:pic>
          <p:nvPicPr>
            <p:cNvPr id="14" name="Elemento grafico 13" descr="Documento con riempimento a tinta unita">
              <a:extLst>
                <a:ext uri="{FF2B5EF4-FFF2-40B4-BE49-F238E27FC236}">
                  <a16:creationId xmlns:a16="http://schemas.microsoft.com/office/drawing/2014/main" id="{30B28138-48C6-8118-009F-6694265AA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39139" y="3227616"/>
              <a:ext cx="914400" cy="914400"/>
            </a:xfrm>
            <a:prstGeom prst="rect">
              <a:avLst/>
            </a:prstGeom>
          </p:spPr>
        </p:pic>
        <p:pic>
          <p:nvPicPr>
            <p:cNvPr id="15" name="Elemento grafico 14" descr="Matita con riempimento a tinta unita">
              <a:extLst>
                <a:ext uri="{FF2B5EF4-FFF2-40B4-BE49-F238E27FC236}">
                  <a16:creationId xmlns:a16="http://schemas.microsoft.com/office/drawing/2014/main" id="{F592D6DA-C6ED-AA0B-D7FC-6381C652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69460" y="3673710"/>
              <a:ext cx="576860" cy="576860"/>
            </a:xfrm>
            <a:prstGeom prst="rect">
              <a:avLst/>
            </a:prstGeom>
          </p:spPr>
        </p:pic>
      </p:grp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05691D08-82D4-9B11-82DA-0A8CE16B828D}"/>
              </a:ext>
            </a:extLst>
          </p:cNvPr>
          <p:cNvSpPr/>
          <p:nvPr/>
        </p:nvSpPr>
        <p:spPr>
          <a:xfrm>
            <a:off x="9936545" y="2880461"/>
            <a:ext cx="481157" cy="319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20" name="Elemento grafico 19" descr="Disco con riempimento a tinta unita">
            <a:extLst>
              <a:ext uri="{FF2B5EF4-FFF2-40B4-BE49-F238E27FC236}">
                <a16:creationId xmlns:a16="http://schemas.microsoft.com/office/drawing/2014/main" id="{FF2FBF06-FB54-7492-8359-1685ECEA48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70307" y="2578510"/>
            <a:ext cx="914400" cy="914400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F7BA39D-0F34-2833-9AAB-DDB2BE0382B1}"/>
              </a:ext>
            </a:extLst>
          </p:cNvPr>
          <p:cNvSpPr txBox="1"/>
          <p:nvPr/>
        </p:nvSpPr>
        <p:spPr>
          <a:xfrm>
            <a:off x="10528689" y="3581725"/>
            <a:ext cx="1197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/>
              <a:t>Salvataggio</a:t>
            </a:r>
          </a:p>
          <a:p>
            <a:pPr algn="ctr"/>
            <a:r>
              <a:rPr lang="it-IT" sz="1600"/>
              <a:t>dati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F7C4710F-6088-3427-5926-6C5522C7D018}"/>
              </a:ext>
            </a:extLst>
          </p:cNvPr>
          <p:cNvSpPr txBox="1"/>
          <p:nvPr/>
        </p:nvSpPr>
        <p:spPr>
          <a:xfrm>
            <a:off x="6127792" y="6280860"/>
            <a:ext cx="143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«fake»</a:t>
            </a:r>
          </a:p>
        </p:txBody>
      </p:sp>
      <p:pic>
        <p:nvPicPr>
          <p:cNvPr id="37" name="Elemento grafico 36" descr="Occhio con riempimento a tinta unita">
            <a:extLst>
              <a:ext uri="{FF2B5EF4-FFF2-40B4-BE49-F238E27FC236}">
                <a16:creationId xmlns:a16="http://schemas.microsoft.com/office/drawing/2014/main" id="{37BE0368-B951-CCE8-1265-7522371F25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557" y="4424515"/>
            <a:ext cx="685596" cy="685596"/>
          </a:xfrm>
          <a:prstGeom prst="rect">
            <a:avLst/>
          </a:prstGeom>
        </p:spPr>
      </p:pic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4E6C8C5C-1899-6BF5-1AC7-B7E18CA46569}"/>
              </a:ext>
            </a:extLst>
          </p:cNvPr>
          <p:cNvGrpSpPr/>
          <p:nvPr/>
        </p:nvGrpSpPr>
        <p:grpSpPr>
          <a:xfrm>
            <a:off x="1052361" y="4662689"/>
            <a:ext cx="9488020" cy="216646"/>
            <a:chOff x="1052361" y="4662689"/>
            <a:chExt cx="9488020" cy="216646"/>
          </a:xfrm>
        </p:grpSpPr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014505F5-CB9B-990F-17F5-D0AB024E6A4E}"/>
                </a:ext>
              </a:extLst>
            </p:cNvPr>
            <p:cNvSpPr/>
            <p:nvPr/>
          </p:nvSpPr>
          <p:spPr>
            <a:xfrm>
              <a:off x="3067516" y="4663229"/>
              <a:ext cx="2773260" cy="21600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9" name="Rettangolo 88">
              <a:extLst>
                <a:ext uri="{FF2B5EF4-FFF2-40B4-BE49-F238E27FC236}">
                  <a16:creationId xmlns:a16="http://schemas.microsoft.com/office/drawing/2014/main" id="{798C14E9-CD12-AB37-BF87-BAF5297FAE09}"/>
                </a:ext>
              </a:extLst>
            </p:cNvPr>
            <p:cNvSpPr/>
            <p:nvPr/>
          </p:nvSpPr>
          <p:spPr>
            <a:xfrm>
              <a:off x="7850116" y="4663123"/>
              <a:ext cx="2690265" cy="21600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Rettangolo 89">
              <a:extLst>
                <a:ext uri="{FF2B5EF4-FFF2-40B4-BE49-F238E27FC236}">
                  <a16:creationId xmlns:a16="http://schemas.microsoft.com/office/drawing/2014/main" id="{917162E8-FDD3-2D3D-8A0B-8902C4E2C8DA}"/>
                </a:ext>
              </a:extLst>
            </p:cNvPr>
            <p:cNvSpPr/>
            <p:nvPr/>
          </p:nvSpPr>
          <p:spPr>
            <a:xfrm>
              <a:off x="1052361" y="4663335"/>
              <a:ext cx="2015056" cy="21600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1" name="Rettangolo 90">
              <a:extLst>
                <a:ext uri="{FF2B5EF4-FFF2-40B4-BE49-F238E27FC236}">
                  <a16:creationId xmlns:a16="http://schemas.microsoft.com/office/drawing/2014/main" id="{B6F709DA-0F13-2214-06F2-6C3A84E278FB}"/>
                </a:ext>
              </a:extLst>
            </p:cNvPr>
            <p:cNvSpPr/>
            <p:nvPr/>
          </p:nvSpPr>
          <p:spPr>
            <a:xfrm>
              <a:off x="5840675" y="4662689"/>
              <a:ext cx="2001821" cy="216000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CE40FE64-D571-D08C-FE47-587D143753E4}"/>
              </a:ext>
            </a:extLst>
          </p:cNvPr>
          <p:cNvSpPr txBox="1"/>
          <p:nvPr/>
        </p:nvSpPr>
        <p:spPr>
          <a:xfrm>
            <a:off x="1344993" y="6280860"/>
            <a:ext cx="143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«</a:t>
            </a:r>
            <a:r>
              <a:rPr lang="it-IT" err="1"/>
              <a:t>real</a:t>
            </a:r>
            <a:r>
              <a:rPr lang="it-IT"/>
              <a:t>»</a:t>
            </a:r>
          </a:p>
        </p:txBody>
      </p: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545A900A-ABBA-7F6C-51FB-D9655B9B9101}"/>
              </a:ext>
            </a:extLst>
          </p:cNvPr>
          <p:cNvGrpSpPr/>
          <p:nvPr/>
        </p:nvGrpSpPr>
        <p:grpSpPr>
          <a:xfrm>
            <a:off x="1058076" y="2094271"/>
            <a:ext cx="6792140" cy="4503174"/>
            <a:chOff x="1058076" y="2094271"/>
            <a:chExt cx="6792140" cy="4365523"/>
          </a:xfrm>
        </p:grpSpPr>
        <p:cxnSp>
          <p:nvCxnSpPr>
            <p:cNvPr id="80" name="Connettore diritto 79">
              <a:extLst>
                <a:ext uri="{FF2B5EF4-FFF2-40B4-BE49-F238E27FC236}">
                  <a16:creationId xmlns:a16="http://schemas.microsoft.com/office/drawing/2014/main" id="{C06D757F-56BA-9775-0057-5904D03CD2B4}"/>
                </a:ext>
              </a:extLst>
            </p:cNvPr>
            <p:cNvCxnSpPr>
              <a:cxnSpLocks/>
            </p:cNvCxnSpPr>
            <p:nvPr/>
          </p:nvCxnSpPr>
          <p:spPr>
            <a:xfrm>
              <a:off x="3067516" y="2094271"/>
              <a:ext cx="0" cy="436552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F24DC69D-75D2-9010-016D-B63B6439B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076" y="2094271"/>
              <a:ext cx="0" cy="436552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Connettore diritto 82">
              <a:extLst>
                <a:ext uri="{FF2B5EF4-FFF2-40B4-BE49-F238E27FC236}">
                  <a16:creationId xmlns:a16="http://schemas.microsoft.com/office/drawing/2014/main" id="{5F86AC5C-49F1-A64C-BE31-C1E6E43F113A}"/>
                </a:ext>
              </a:extLst>
            </p:cNvPr>
            <p:cNvCxnSpPr>
              <a:cxnSpLocks/>
            </p:cNvCxnSpPr>
            <p:nvPr/>
          </p:nvCxnSpPr>
          <p:spPr>
            <a:xfrm>
              <a:off x="7850216" y="2094271"/>
              <a:ext cx="0" cy="436552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4" name="Connettore diritto 83">
              <a:extLst>
                <a:ext uri="{FF2B5EF4-FFF2-40B4-BE49-F238E27FC236}">
                  <a16:creationId xmlns:a16="http://schemas.microsoft.com/office/drawing/2014/main" id="{1EB3182C-A79A-3CC0-908F-DD37F17F32F3}"/>
                </a:ext>
              </a:extLst>
            </p:cNvPr>
            <p:cNvCxnSpPr>
              <a:cxnSpLocks/>
            </p:cNvCxnSpPr>
            <p:nvPr/>
          </p:nvCxnSpPr>
          <p:spPr>
            <a:xfrm>
              <a:off x="5840776" y="2094271"/>
              <a:ext cx="0" cy="4365523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00" name="Elemento grafico 99" descr="Cuore con pulsazioni con riempimento a tinta unita">
            <a:extLst>
              <a:ext uri="{FF2B5EF4-FFF2-40B4-BE49-F238E27FC236}">
                <a16:creationId xmlns:a16="http://schemas.microsoft.com/office/drawing/2014/main" id="{56285C63-3701-3958-385A-412320C22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557" y="5798107"/>
            <a:ext cx="684000" cy="684000"/>
          </a:xfrm>
          <a:prstGeom prst="rect">
            <a:avLst/>
          </a:prstGeom>
        </p:spPr>
      </p:pic>
      <p:pic>
        <p:nvPicPr>
          <p:cNvPr id="26" name="Segnaposto contenuto 4" descr="Immagine che contiene Elementi grafici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00E660DB-81AD-A104-8C72-3CFD0F1C0F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862" y="664262"/>
            <a:ext cx="990386" cy="727286"/>
          </a:xfrm>
          <a:prstGeom prst="rect">
            <a:avLst/>
          </a:prstGeom>
        </p:spPr>
      </p:pic>
      <p:pic>
        <p:nvPicPr>
          <p:cNvPr id="27" name="Immagine 26" descr="Immagine che contiene clipart, Elementi grafici, simbolo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78800E1-B669-7D86-E093-7F3125C751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55" y="593974"/>
            <a:ext cx="858740" cy="8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73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DF085-93B5-F863-130B-63FE25753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B4F6272-78E2-8F80-8962-2BC21D0FF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45" y="2999454"/>
            <a:ext cx="6007510" cy="859092"/>
          </a:xfrm>
        </p:spPr>
        <p:txBody>
          <a:bodyPr anchor="ctr">
            <a:normAutofit/>
          </a:bodyPr>
          <a:lstStyle/>
          <a:p>
            <a:r>
              <a:rPr lang="it-IT" sz="4800" dirty="0"/>
              <a:t>Analisi dei dati acquisiti</a:t>
            </a:r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C03ECB92-A266-2322-5862-3B44B1D616B6}"/>
              </a:ext>
            </a:extLst>
          </p:cNvPr>
          <p:cNvSpPr txBox="1">
            <a:spLocks/>
          </p:cNvSpPr>
          <p:nvPr/>
        </p:nvSpPr>
        <p:spPr>
          <a:xfrm>
            <a:off x="3092245" y="3962082"/>
            <a:ext cx="6007510" cy="859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/>
              <a:t>Sono state effettuate </a:t>
            </a:r>
            <a:r>
              <a:rPr lang="it-IT" sz="2400" b="1" dirty="0"/>
              <a:t>20 acquisizioni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984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32EA-DF79-FA24-D732-F48A96FD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080BBE-E45C-AAC9-2819-532F4B9B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Dati Fisiologici</a:t>
            </a:r>
          </a:p>
        </p:txBody>
      </p:sp>
      <p:pic>
        <p:nvPicPr>
          <p:cNvPr id="10" name="Segnaposto contenuto 9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54AC9FB2-E7C3-B41B-3EB4-8974548BE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3" y="1990328"/>
            <a:ext cx="7323457" cy="1684166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35F619-C454-6288-518F-6417D4C22260}"/>
              </a:ext>
            </a:extLst>
          </p:cNvPr>
          <p:cNvSpPr txBox="1"/>
          <p:nvPr/>
        </p:nvSpPr>
        <p:spPr>
          <a:xfrm>
            <a:off x="511142" y="1816748"/>
            <a:ext cx="3625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Sono stati analizzati i valori 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Deviazione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Curtosi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Non sono state trovate diff. Significative.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C74E789-91CB-989F-D120-633E305E18A6}"/>
              </a:ext>
            </a:extLst>
          </p:cNvPr>
          <p:cNvSpPr txBox="1"/>
          <p:nvPr/>
        </p:nvSpPr>
        <p:spPr>
          <a:xfrm>
            <a:off x="558220" y="4902314"/>
            <a:ext cx="3519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Feature estratte: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Numero di picchi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Segnale medio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Picco massimo</a:t>
            </a:r>
          </a:p>
          <a:p>
            <a:r>
              <a:rPr lang="it-IT" dirty="0"/>
              <a:t>Non sono state trovate diff. Significative.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5" name="Immagine 4" descr="Immagine che contiene simbolo, Elementi grafici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78D33436-8843-C9A3-7EB4-86AD33B13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777" y="538239"/>
            <a:ext cx="741600" cy="741600"/>
          </a:xfrm>
          <a:prstGeom prst="rect">
            <a:avLst/>
          </a:prstGeom>
        </p:spPr>
      </p:pic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DBF8F217-4A46-8F4D-B688-0C9C4DDE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6" y="4869281"/>
            <a:ext cx="7323454" cy="161450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6F66AF1-A478-D8D6-3AE5-85CEA1F44C97}"/>
              </a:ext>
            </a:extLst>
          </p:cNvPr>
          <p:cNvSpPr txBox="1"/>
          <p:nvPr/>
        </p:nvSpPr>
        <p:spPr>
          <a:xfrm>
            <a:off x="4649164" y="1484278"/>
            <a:ext cx="289367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2000" b="1" dirty="0"/>
              <a:t>Battito cardiaco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B2AACA-F502-E2F8-E717-B8EF9A0B67EB}"/>
              </a:ext>
            </a:extLst>
          </p:cNvPr>
          <p:cNvSpPr txBox="1"/>
          <p:nvPr/>
        </p:nvSpPr>
        <p:spPr>
          <a:xfrm>
            <a:off x="3603584" y="3959934"/>
            <a:ext cx="49848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2000" b="1" dirty="0" err="1"/>
              <a:t>ElectroDermal</a:t>
            </a:r>
            <a:r>
              <a:rPr lang="it-IT" sz="2000" b="1" dirty="0"/>
              <a:t> Activity (EDA)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B97E46-2325-24E1-2C86-80FC3F927595}"/>
              </a:ext>
            </a:extLst>
          </p:cNvPr>
          <p:cNvSpPr txBox="1"/>
          <p:nvPr/>
        </p:nvSpPr>
        <p:spPr>
          <a:xfrm>
            <a:off x="558220" y="4446513"/>
            <a:ext cx="1046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Legato allo stress, rappresenta il livello di attivazione emotiva a fronte di stimoli esterni.</a:t>
            </a:r>
          </a:p>
        </p:txBody>
      </p:sp>
    </p:spTree>
    <p:extLst>
      <p:ext uri="{BB962C8B-B14F-4D97-AF65-F5344CB8AC3E}">
        <p14:creationId xmlns:p14="http://schemas.microsoft.com/office/powerpoint/2010/main" val="414502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5A214C-6AC6-FC68-FE72-DD48B24C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– Eye Tracking</a:t>
            </a:r>
          </a:p>
        </p:txBody>
      </p:sp>
      <p:pic>
        <p:nvPicPr>
          <p:cNvPr id="5" name="Segnaposto contenuto 4" descr="Immagine che contiene cerchio, Elementi grafici, simbolo, logo&#10;&#10;Il contenuto generato dall'IA potrebbe non essere corretto.">
            <a:extLst>
              <a:ext uri="{FF2B5EF4-FFF2-40B4-BE49-F238E27FC236}">
                <a16:creationId xmlns:a16="http://schemas.microsoft.com/office/drawing/2014/main" id="{3FAC2873-BA23-165A-9CA4-66277A6AC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803" y="763296"/>
            <a:ext cx="865994" cy="52922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7D1F3E9-DBB5-93F9-7411-925C0FCE4C27}"/>
              </a:ext>
            </a:extLst>
          </p:cNvPr>
          <p:cNvSpPr txBox="1"/>
          <p:nvPr/>
        </p:nvSpPr>
        <p:spPr>
          <a:xfrm>
            <a:off x="838200" y="1701392"/>
            <a:ext cx="346832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Sono state estratte le seguenti feature: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Fissazioni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/>
              <a:t>Durata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/>
              <a:t>Fissazioni/</a:t>
            </a:r>
            <a:r>
              <a:rPr lang="it-IT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Saccadi</a:t>
            </a:r>
            <a:endParaRPr lang="it-IT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/>
              <a:t>Durata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/>
              <a:t>Ampiezza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/>
              <a:t>Velocità massima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/>
              <a:t>Velocità 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err="1"/>
              <a:t>Saccadi</a:t>
            </a:r>
            <a:r>
              <a:rPr lang="it-IT" sz="1600"/>
              <a:t>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Battiti di ciglia (</a:t>
            </a:r>
            <a:r>
              <a:rPr lang="it-IT" err="1"/>
              <a:t>blink</a:t>
            </a:r>
            <a:r>
              <a:rPr lang="it-IT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/>
              <a:t>Durata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/>
              <a:t>Blink/s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96897DF-B982-ED63-E01E-6686FEC9B3AF}"/>
              </a:ext>
            </a:extLst>
          </p:cNvPr>
          <p:cNvGrpSpPr/>
          <p:nvPr/>
        </p:nvGrpSpPr>
        <p:grpSpPr>
          <a:xfrm>
            <a:off x="4463049" y="1812749"/>
            <a:ext cx="7323748" cy="3747603"/>
            <a:chOff x="4463049" y="1701392"/>
            <a:chExt cx="7323748" cy="3747603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5F6F6533-6E77-9BC2-CCFF-D355719A7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3049" y="1701392"/>
              <a:ext cx="7323748" cy="3146324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2755ED7-6B96-439B-9486-3448884467DA}"/>
                </a:ext>
              </a:extLst>
            </p:cNvPr>
            <p:cNvSpPr txBox="1"/>
            <p:nvPr/>
          </p:nvSpPr>
          <p:spPr>
            <a:xfrm>
              <a:off x="4497071" y="4864220"/>
              <a:ext cx="72557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dirty="0"/>
                <a:t>Confronto dei </a:t>
              </a:r>
              <a:r>
                <a:rPr lang="it-IT" sz="1600" b="1" dirty="0"/>
                <a:t>valori medi </a:t>
              </a:r>
              <a:r>
                <a:rPr lang="it-IT" sz="1600" dirty="0"/>
                <a:t>per partecipante di ogni feature indicata tra i gruppi,</a:t>
              </a:r>
            </a:p>
            <a:p>
              <a:r>
                <a:rPr lang="it-IT" sz="1600" dirty="0"/>
                <a:t>Tramite t-test (righe grigie), testi dei ranghi con segno di </a:t>
              </a:r>
              <a:r>
                <a:rPr lang="it-IT" sz="1600" dirty="0" err="1"/>
                <a:t>Wilcoxon</a:t>
              </a:r>
              <a:r>
                <a:rPr lang="it-IT" sz="1600" dirty="0"/>
                <a:t> (righe bianche).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32C0AE6-D1BF-0E78-1FAD-829AC1F67342}"/>
              </a:ext>
            </a:extLst>
          </p:cNvPr>
          <p:cNvSpPr txBox="1"/>
          <p:nvPr/>
        </p:nvSpPr>
        <p:spPr>
          <a:xfrm>
            <a:off x="973394" y="6164826"/>
            <a:ext cx="1039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Non sono risultate differenze significative tra le distribuzioni dei valori medi delle feature studiate.</a:t>
            </a:r>
          </a:p>
        </p:txBody>
      </p:sp>
    </p:spTree>
    <p:extLst>
      <p:ext uri="{BB962C8B-B14F-4D97-AF65-F5344CB8AC3E}">
        <p14:creationId xmlns:p14="http://schemas.microsoft.com/office/powerpoint/2010/main" val="236221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BCD4C-7887-4300-2F4A-FB9CF062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F3A464-9A5E-EA09-3CC7-9E8DD11F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– Eye Tracking</a:t>
            </a:r>
          </a:p>
        </p:txBody>
      </p:sp>
      <p:pic>
        <p:nvPicPr>
          <p:cNvPr id="5" name="Segnaposto contenuto 4" descr="Immagine che contiene cerchio, Elementi grafici, simbolo, logo&#10;&#10;Il contenuto generato dall'IA potrebbe non essere corretto.">
            <a:extLst>
              <a:ext uri="{FF2B5EF4-FFF2-40B4-BE49-F238E27FC236}">
                <a16:creationId xmlns:a16="http://schemas.microsoft.com/office/drawing/2014/main" id="{05C5B45A-82F1-1616-9722-784EA8DD7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803" y="763296"/>
            <a:ext cx="865994" cy="529220"/>
          </a:xfr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4ED03DD9-A5A9-CE10-453B-692671A81A7C}"/>
              </a:ext>
            </a:extLst>
          </p:cNvPr>
          <p:cNvGrpSpPr/>
          <p:nvPr/>
        </p:nvGrpSpPr>
        <p:grpSpPr>
          <a:xfrm>
            <a:off x="62267" y="2900245"/>
            <a:ext cx="12067466" cy="3652686"/>
            <a:chOff x="32770" y="3087329"/>
            <a:chExt cx="12067466" cy="3652686"/>
          </a:xfrm>
        </p:grpSpPr>
        <p:pic>
          <p:nvPicPr>
            <p:cNvPr id="15" name="Immagine 14" descr="Immagine che contiene testo, schermata, diagramma, Diagramma&#10;&#10;Il contenuto generato dall'IA potrebbe non essere corretto.">
              <a:extLst>
                <a:ext uri="{FF2B5EF4-FFF2-40B4-BE49-F238E27FC236}">
                  <a16:creationId xmlns:a16="http://schemas.microsoft.com/office/drawing/2014/main" id="{C209AFA3-CFA2-2163-DD4D-0F712535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0" y="3087329"/>
              <a:ext cx="6087812" cy="3652686"/>
            </a:xfrm>
            <a:prstGeom prst="rect">
              <a:avLst/>
            </a:prstGeom>
          </p:spPr>
        </p:pic>
        <p:pic>
          <p:nvPicPr>
            <p:cNvPr id="17" name="Immagine 16" descr="Immagine che contiene testo, schermata, diagramma, Diagramma&#10;&#10;Il contenuto generato dall'IA potrebbe non essere corretto.">
              <a:extLst>
                <a:ext uri="{FF2B5EF4-FFF2-40B4-BE49-F238E27FC236}">
                  <a16:creationId xmlns:a16="http://schemas.microsoft.com/office/drawing/2014/main" id="{DBB096D6-BAFA-C760-1390-4F4FF87A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424" y="3087329"/>
              <a:ext cx="6087812" cy="3652686"/>
            </a:xfrm>
            <a:prstGeom prst="rect">
              <a:avLst/>
            </a:prstGeom>
          </p:spPr>
        </p:pic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C1E054-3B78-F347-BE5D-266F90CCC256}"/>
              </a:ext>
            </a:extLst>
          </p:cNvPr>
          <p:cNvSpPr txBox="1"/>
          <p:nvPr/>
        </p:nvSpPr>
        <p:spPr>
          <a:xfrm>
            <a:off x="456576" y="1773215"/>
            <a:ext cx="11111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Tramite fitting su distribuzioni note in letteratura, la durata delle fissazioni e l’ampiezza delle </a:t>
            </a:r>
            <a:r>
              <a:rPr lang="it-IT" dirty="0" err="1"/>
              <a:t>saccadi</a:t>
            </a:r>
            <a:r>
              <a:rPr lang="it-IT" dirty="0"/>
              <a:t> </a:t>
            </a:r>
            <a:r>
              <a:rPr lang="it-IT" b="1" dirty="0"/>
              <a:t>non hanno mostrato differenze significative tra le distribuzioni.</a:t>
            </a:r>
          </a:p>
        </p:txBody>
      </p:sp>
    </p:spTree>
    <p:extLst>
      <p:ext uri="{BB962C8B-B14F-4D97-AF65-F5344CB8AC3E}">
        <p14:creationId xmlns:p14="http://schemas.microsoft.com/office/powerpoint/2010/main" val="3473166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829</Words>
  <Application>Microsoft Office PowerPoint</Application>
  <PresentationFormat>Widescreen</PresentationFormat>
  <Paragraphs>139</Paragraphs>
  <Slides>19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Tema di Office</vt:lpstr>
      <vt:lpstr>Analisi quantitativa e percettiva di video creati con generatori AI</vt:lpstr>
      <vt:lpstr>Obiettivo del progetto</vt:lpstr>
      <vt:lpstr>Acquisizione dei video reali</vt:lpstr>
      <vt:lpstr>Presentazione standard di PowerPoint</vt:lpstr>
      <vt:lpstr>Sviluppo dell’interfaccia</vt:lpstr>
      <vt:lpstr>Analisi dei dati acquisiti</vt:lpstr>
      <vt:lpstr>Dati Fisiologici</vt:lpstr>
      <vt:lpstr>Analisi – Eye Tracking</vt:lpstr>
      <vt:lpstr>Analisi – Eye Tracking</vt:lpstr>
      <vt:lpstr>Analisi – Espressioni Facciali</vt:lpstr>
      <vt:lpstr>Analisi – Espressioni Facciali Discrete</vt:lpstr>
      <vt:lpstr>Analisi - Questionari</vt:lpstr>
      <vt:lpstr>Analisi - Questionari</vt:lpstr>
      <vt:lpstr>Conclusioni</vt:lpstr>
      <vt:lpstr>Grazie per l’attenzione</vt:lpstr>
      <vt:lpstr>Protocollo sperimentale</vt:lpstr>
      <vt:lpstr>Presentazione standard di PowerPoint</vt:lpstr>
      <vt:lpstr>Analisi – Espressioni Facciali Discrete</vt:lpstr>
      <vt:lpstr>Analisi - Questionari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Federico Coscia</cp:lastModifiedBy>
  <cp:revision>1</cp:revision>
  <dcterms:created xsi:type="dcterms:W3CDTF">2025-04-03T16:45:36Z</dcterms:created>
  <dcterms:modified xsi:type="dcterms:W3CDTF">2025-04-10T10:50:42Z</dcterms:modified>
</cp:coreProperties>
</file>